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21"/>
  </p:notesMasterIdLst>
  <p:handoutMasterIdLst>
    <p:handoutMasterId r:id="rId22"/>
  </p:handoutMasterIdLst>
  <p:sldIdLst>
    <p:sldId id="256" r:id="rId2"/>
    <p:sldId id="390" r:id="rId3"/>
    <p:sldId id="375" r:id="rId4"/>
    <p:sldId id="379" r:id="rId5"/>
    <p:sldId id="360" r:id="rId6"/>
    <p:sldId id="391" r:id="rId7"/>
    <p:sldId id="392" r:id="rId8"/>
    <p:sldId id="381" r:id="rId9"/>
    <p:sldId id="376" r:id="rId10"/>
    <p:sldId id="343" r:id="rId11"/>
    <p:sldId id="371" r:id="rId12"/>
    <p:sldId id="372" r:id="rId13"/>
    <p:sldId id="377" r:id="rId14"/>
    <p:sldId id="380" r:id="rId15"/>
    <p:sldId id="382" r:id="rId16"/>
    <p:sldId id="383" r:id="rId17"/>
    <p:sldId id="384" r:id="rId18"/>
    <p:sldId id="385" r:id="rId19"/>
    <p:sldId id="386" r:id="rId20"/>
  </p:sldIdLst>
  <p:sldSz cx="12192000" cy="6858000"/>
  <p:notesSz cx="6934200" cy="9118600"/>
  <p:defaultTextStyle>
    <a:defPPr>
      <a:defRPr lang="en-US"/>
    </a:defPPr>
    <a:lvl1pPr algn="l" rtl="0" fontAlgn="base">
      <a:spcBef>
        <a:spcPct val="0"/>
      </a:spcBef>
      <a:spcAft>
        <a:spcPct val="0"/>
      </a:spcAft>
      <a:defRPr sz="2400" kern="1200">
        <a:solidFill>
          <a:schemeClr val="tx1"/>
        </a:solidFill>
        <a:latin typeface="Times New Roman" charset="0"/>
        <a:ea typeface="ＭＳ Ｐゴシック" charset="0"/>
        <a:cs typeface="+mn-cs"/>
      </a:defRPr>
    </a:lvl1pPr>
    <a:lvl2pPr marL="457200" algn="l" rtl="0" fontAlgn="base">
      <a:spcBef>
        <a:spcPct val="0"/>
      </a:spcBef>
      <a:spcAft>
        <a:spcPct val="0"/>
      </a:spcAft>
      <a:defRPr sz="2400" kern="1200">
        <a:solidFill>
          <a:schemeClr val="tx1"/>
        </a:solidFill>
        <a:latin typeface="Times New Roman" charset="0"/>
        <a:ea typeface="ＭＳ Ｐゴシック" charset="0"/>
        <a:cs typeface="+mn-cs"/>
      </a:defRPr>
    </a:lvl2pPr>
    <a:lvl3pPr marL="914400" algn="l" rtl="0" fontAlgn="base">
      <a:spcBef>
        <a:spcPct val="0"/>
      </a:spcBef>
      <a:spcAft>
        <a:spcPct val="0"/>
      </a:spcAft>
      <a:defRPr sz="2400" kern="1200">
        <a:solidFill>
          <a:schemeClr val="tx1"/>
        </a:solidFill>
        <a:latin typeface="Times New Roman" charset="0"/>
        <a:ea typeface="ＭＳ Ｐゴシック" charset="0"/>
        <a:cs typeface="+mn-cs"/>
      </a:defRPr>
    </a:lvl3pPr>
    <a:lvl4pPr marL="1371600" algn="l" rtl="0" fontAlgn="base">
      <a:spcBef>
        <a:spcPct val="0"/>
      </a:spcBef>
      <a:spcAft>
        <a:spcPct val="0"/>
      </a:spcAft>
      <a:defRPr sz="2400" kern="1200">
        <a:solidFill>
          <a:schemeClr val="tx1"/>
        </a:solidFill>
        <a:latin typeface="Times New Roman" charset="0"/>
        <a:ea typeface="ＭＳ Ｐゴシック" charset="0"/>
        <a:cs typeface="+mn-cs"/>
      </a:defRPr>
    </a:lvl4pPr>
    <a:lvl5pPr marL="1828800" algn="l" rtl="0" fontAlgn="base">
      <a:spcBef>
        <a:spcPct val="0"/>
      </a:spcBef>
      <a:spcAft>
        <a:spcPct val="0"/>
      </a:spcAft>
      <a:defRPr sz="2400" kern="1200">
        <a:solidFill>
          <a:schemeClr val="tx1"/>
        </a:solidFill>
        <a:latin typeface="Times New Roman" charset="0"/>
        <a:ea typeface="ＭＳ Ｐゴシック" charset="0"/>
        <a:cs typeface="+mn-cs"/>
      </a:defRPr>
    </a:lvl5pPr>
    <a:lvl6pPr marL="2286000" algn="l" defTabSz="457200" rtl="0" eaLnBrk="1" latinLnBrk="0" hangingPunct="1">
      <a:defRPr sz="2400" kern="1200">
        <a:solidFill>
          <a:schemeClr val="tx1"/>
        </a:solidFill>
        <a:latin typeface="Times New Roman" charset="0"/>
        <a:ea typeface="ＭＳ Ｐゴシック" charset="0"/>
        <a:cs typeface="+mn-cs"/>
      </a:defRPr>
    </a:lvl6pPr>
    <a:lvl7pPr marL="2743200" algn="l" defTabSz="457200" rtl="0" eaLnBrk="1" latinLnBrk="0" hangingPunct="1">
      <a:defRPr sz="2400" kern="1200">
        <a:solidFill>
          <a:schemeClr val="tx1"/>
        </a:solidFill>
        <a:latin typeface="Times New Roman" charset="0"/>
        <a:ea typeface="ＭＳ Ｐゴシック" charset="0"/>
        <a:cs typeface="+mn-cs"/>
      </a:defRPr>
    </a:lvl7pPr>
    <a:lvl8pPr marL="3200400" algn="l" defTabSz="457200" rtl="0" eaLnBrk="1" latinLnBrk="0" hangingPunct="1">
      <a:defRPr sz="2400" kern="1200">
        <a:solidFill>
          <a:schemeClr val="tx1"/>
        </a:solidFill>
        <a:latin typeface="Times New Roman" charset="0"/>
        <a:ea typeface="ＭＳ Ｐゴシック" charset="0"/>
        <a:cs typeface="+mn-cs"/>
      </a:defRPr>
    </a:lvl8pPr>
    <a:lvl9pPr marL="3657600" algn="l" defTabSz="457200" rtl="0" eaLnBrk="1" latinLnBrk="0" hangingPunct="1">
      <a:defRPr sz="2400" kern="1200">
        <a:solidFill>
          <a:schemeClr val="tx1"/>
        </a:solidFill>
        <a:latin typeface="Times New Roman" charset="0"/>
        <a:ea typeface="ＭＳ Ｐゴシック" charset="0"/>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14" autoAdjust="0"/>
    <p:restoredTop sz="72836" autoAdjust="0"/>
  </p:normalViewPr>
  <p:slideViewPr>
    <p:cSldViewPr>
      <p:cViewPr varScale="1">
        <p:scale>
          <a:sx n="45" d="100"/>
          <a:sy n="45" d="100"/>
        </p:scale>
        <p:origin x="560" y="4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05138"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27475" y="0"/>
            <a:ext cx="3005138" cy="457200"/>
          </a:xfrm>
          <a:prstGeom prst="rect">
            <a:avLst/>
          </a:prstGeom>
        </p:spPr>
        <p:txBody>
          <a:bodyPr vert="horz" lIns="91440" tIns="45720" rIns="91440" bIns="45720" rtlCol="0"/>
          <a:lstStyle>
            <a:lvl1pPr algn="r">
              <a:defRPr sz="1200"/>
            </a:lvl1pPr>
          </a:lstStyle>
          <a:p>
            <a:fld id="{729BC85C-1722-6144-A171-063F96DD16D9}" type="datetimeFigureOut">
              <a:rPr lang="en-US" smtClean="0"/>
              <a:t>1/9/2020</a:t>
            </a:fld>
            <a:endParaRPr lang="en-US"/>
          </a:p>
        </p:txBody>
      </p:sp>
      <p:sp>
        <p:nvSpPr>
          <p:cNvPr id="4" name="Footer Placeholder 3"/>
          <p:cNvSpPr>
            <a:spLocks noGrp="1"/>
          </p:cNvSpPr>
          <p:nvPr>
            <p:ph type="ftr" sz="quarter" idx="2"/>
          </p:nvPr>
        </p:nvSpPr>
        <p:spPr>
          <a:xfrm>
            <a:off x="0" y="8661400"/>
            <a:ext cx="3005138"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27475" y="8661400"/>
            <a:ext cx="3005138" cy="457200"/>
          </a:xfrm>
          <a:prstGeom prst="rect">
            <a:avLst/>
          </a:prstGeom>
        </p:spPr>
        <p:txBody>
          <a:bodyPr vert="horz" lIns="91440" tIns="45720" rIns="91440" bIns="45720" rtlCol="0" anchor="b"/>
          <a:lstStyle>
            <a:lvl1pPr algn="r">
              <a:defRPr sz="1200"/>
            </a:lvl1pPr>
          </a:lstStyle>
          <a:p>
            <a:fld id="{BA161B6F-6597-BB4C-ACED-9705FA74AA18}" type="slidenum">
              <a:rPr lang="en-US" smtClean="0"/>
              <a:t>‹#›</a:t>
            </a:fld>
            <a:endParaRPr lang="en-US"/>
          </a:p>
        </p:txBody>
      </p:sp>
    </p:spTree>
    <p:extLst>
      <p:ext uri="{BB962C8B-B14F-4D97-AF65-F5344CB8AC3E}">
        <p14:creationId xmlns:p14="http://schemas.microsoft.com/office/powerpoint/2010/main" val="2032739724"/>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tiff>
</file>

<file path=ppt/media/image2.tiff>
</file>

<file path=ppt/media/image3.tiff>
</file>

<file path=ppt/media/image4.tiff>
</file>

<file path=ppt/media/image5.tiff>
</file>

<file path=ppt/media/image6.tiff>
</file>

<file path=ppt/media/image7.jpe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005138" cy="4556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099" name="Rectangle 3"/>
          <p:cNvSpPr>
            <a:spLocks noGrp="1" noChangeArrowheads="1"/>
          </p:cNvSpPr>
          <p:nvPr>
            <p:ph type="dt" idx="1"/>
          </p:nvPr>
        </p:nvSpPr>
        <p:spPr bwMode="auto">
          <a:xfrm>
            <a:off x="3929063" y="0"/>
            <a:ext cx="3005137" cy="4556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31748" name="Rectangle 4"/>
          <p:cNvSpPr>
            <a:spLocks noGrp="1" noRot="1" noChangeAspect="1" noChangeArrowheads="1" noTextEdit="1"/>
          </p:cNvSpPr>
          <p:nvPr>
            <p:ph type="sldImg" idx="2"/>
          </p:nvPr>
        </p:nvSpPr>
        <p:spPr bwMode="auto">
          <a:xfrm>
            <a:off x="428625" y="684213"/>
            <a:ext cx="6076950" cy="3419475"/>
          </a:xfrm>
          <a:prstGeom prst="rect">
            <a:avLst/>
          </a:prstGeom>
          <a:noFill/>
          <a:ln w="9525">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4101" name="Rectangle 5"/>
          <p:cNvSpPr>
            <a:spLocks noGrp="1" noChangeArrowheads="1"/>
          </p:cNvSpPr>
          <p:nvPr>
            <p:ph type="body" sz="quarter" idx="3"/>
          </p:nvPr>
        </p:nvSpPr>
        <p:spPr bwMode="auto">
          <a:xfrm>
            <a:off x="923925" y="4330700"/>
            <a:ext cx="5086350" cy="41036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62988"/>
            <a:ext cx="3005138" cy="45561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103" name="Rectangle 7"/>
          <p:cNvSpPr>
            <a:spLocks noGrp="1" noChangeArrowheads="1"/>
          </p:cNvSpPr>
          <p:nvPr>
            <p:ph type="sldNum" sz="quarter" idx="5"/>
          </p:nvPr>
        </p:nvSpPr>
        <p:spPr bwMode="auto">
          <a:xfrm>
            <a:off x="3929063" y="8662988"/>
            <a:ext cx="3005137" cy="45561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A5ED838-7CEF-5E43-9B07-AFB1A331F072}" type="slidenum">
              <a:rPr lang="en-US"/>
              <a:pPr/>
              <a:t>‹#›</a:t>
            </a:fld>
            <a:endParaRPr lang="en-US"/>
          </a:p>
        </p:txBody>
      </p:sp>
    </p:spTree>
    <p:extLst>
      <p:ext uri="{BB962C8B-B14F-4D97-AF65-F5344CB8AC3E}">
        <p14:creationId xmlns:p14="http://schemas.microsoft.com/office/powerpoint/2010/main" val="174209870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1200">
                <a:solidFill>
                  <a:schemeClr val="tx1"/>
                </a:solidFill>
                <a:latin typeface="Times New Roman" charset="0"/>
                <a:ea typeface="ＭＳ Ｐゴシック" charset="0"/>
              </a:defRPr>
            </a:lvl1pPr>
            <a:lvl2pPr marL="742950" indent="-285750">
              <a:defRPr sz="1200">
                <a:solidFill>
                  <a:schemeClr val="tx1"/>
                </a:solidFill>
                <a:latin typeface="Times New Roman" charset="0"/>
                <a:ea typeface="ＭＳ Ｐゴシック" charset="0"/>
              </a:defRPr>
            </a:lvl2pPr>
            <a:lvl3pPr marL="1143000" indent="-228600">
              <a:defRPr sz="1200">
                <a:solidFill>
                  <a:schemeClr val="tx1"/>
                </a:solidFill>
                <a:latin typeface="Times New Roman" charset="0"/>
                <a:ea typeface="ＭＳ Ｐゴシック" charset="0"/>
              </a:defRPr>
            </a:lvl3pPr>
            <a:lvl4pPr marL="1600200" indent="-228600">
              <a:defRPr sz="1200">
                <a:solidFill>
                  <a:schemeClr val="tx1"/>
                </a:solidFill>
                <a:latin typeface="Times New Roman" charset="0"/>
                <a:ea typeface="ＭＳ Ｐゴシック" charset="0"/>
              </a:defRPr>
            </a:lvl4pPr>
            <a:lvl5pPr marL="2057400" indent="-228600">
              <a:defRPr sz="1200">
                <a:solidFill>
                  <a:schemeClr val="tx1"/>
                </a:solidFill>
                <a:latin typeface="Times New Roman" charset="0"/>
                <a:ea typeface="ＭＳ Ｐゴシック" charset="0"/>
              </a:defRPr>
            </a:lvl5pPr>
            <a:lvl6pPr marL="2514600" indent="-228600" eaLnBrk="0" fontAlgn="base" hangingPunct="0">
              <a:spcBef>
                <a:spcPct val="30000"/>
              </a:spcBef>
              <a:spcAft>
                <a:spcPct val="0"/>
              </a:spcAft>
              <a:defRPr sz="1200">
                <a:solidFill>
                  <a:schemeClr val="tx1"/>
                </a:solidFill>
                <a:latin typeface="Times New Roman" charset="0"/>
                <a:ea typeface="ＭＳ Ｐゴシック" charset="0"/>
              </a:defRPr>
            </a:lvl6pPr>
            <a:lvl7pPr marL="2971800" indent="-228600" eaLnBrk="0" fontAlgn="base" hangingPunct="0">
              <a:spcBef>
                <a:spcPct val="30000"/>
              </a:spcBef>
              <a:spcAft>
                <a:spcPct val="0"/>
              </a:spcAft>
              <a:defRPr sz="1200">
                <a:solidFill>
                  <a:schemeClr val="tx1"/>
                </a:solidFill>
                <a:latin typeface="Times New Roman" charset="0"/>
                <a:ea typeface="ＭＳ Ｐゴシック" charset="0"/>
              </a:defRPr>
            </a:lvl7pPr>
            <a:lvl8pPr marL="3429000" indent="-228600" eaLnBrk="0" fontAlgn="base" hangingPunct="0">
              <a:spcBef>
                <a:spcPct val="30000"/>
              </a:spcBef>
              <a:spcAft>
                <a:spcPct val="0"/>
              </a:spcAft>
              <a:defRPr sz="1200">
                <a:solidFill>
                  <a:schemeClr val="tx1"/>
                </a:solidFill>
                <a:latin typeface="Times New Roman" charset="0"/>
                <a:ea typeface="ＭＳ Ｐゴシック" charset="0"/>
              </a:defRPr>
            </a:lvl8pPr>
            <a:lvl9pPr marL="3886200" indent="-228600" eaLnBrk="0" fontAlgn="base" hangingPunct="0">
              <a:spcBef>
                <a:spcPct val="30000"/>
              </a:spcBef>
              <a:spcAft>
                <a:spcPct val="0"/>
              </a:spcAft>
              <a:defRPr sz="1200">
                <a:solidFill>
                  <a:schemeClr val="tx1"/>
                </a:solidFill>
                <a:latin typeface="Times New Roman" charset="0"/>
                <a:ea typeface="ＭＳ Ｐゴシック" charset="0"/>
              </a:defRPr>
            </a:lvl9pPr>
          </a:lstStyle>
          <a:p>
            <a:fld id="{E1ADF8D2-378A-7944-A749-53A621119001}" type="slidenum">
              <a:rPr lang="en-US"/>
              <a:pPr/>
              <a:t>1</a:t>
            </a:fld>
            <a:endParaRPr lang="en-US"/>
          </a:p>
        </p:txBody>
      </p:sp>
      <p:sp>
        <p:nvSpPr>
          <p:cNvPr id="32771" name="Rectangle 2"/>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90438" tIns="44425" rIns="90438" bIns="44425"/>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dirty="0">
                <a:latin typeface="Times New Roman" charset="0"/>
                <a:ea typeface="宋体" charset="0"/>
                <a:cs typeface="宋体" charset="0"/>
              </a:rPr>
              <a:t>We install </a:t>
            </a:r>
            <a:r>
              <a:rPr lang="en-US" altLang="zh-CN" dirty="0" err="1">
                <a:latin typeface="Times New Roman" charset="0"/>
                <a:ea typeface="宋体" charset="0"/>
                <a:cs typeface="宋体" charset="0"/>
              </a:rPr>
              <a:t>CentOS</a:t>
            </a:r>
            <a:r>
              <a:rPr lang="en-US" altLang="zh-CN" dirty="0">
                <a:latin typeface="Times New Roman" charset="0"/>
                <a:ea typeface="宋体" charset="0"/>
                <a:cs typeface="宋体" charset="0"/>
              </a:rPr>
              <a:t> 6.5</a:t>
            </a:r>
          </a:p>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dirty="0">
                <a:latin typeface="Times New Roman" charset="0"/>
                <a:ea typeface="宋体" charset="0"/>
                <a:cs typeface="宋体" charset="0"/>
              </a:rPr>
              <a:t>CentOS 7 Aug. 2015</a:t>
            </a:r>
          </a:p>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dirty="0">
                <a:latin typeface="Times New Roman" charset="0"/>
                <a:ea typeface="宋体" charset="0"/>
                <a:cs typeface="宋体" charset="0"/>
              </a:rPr>
              <a:t>Version 7.3 Jan. 2017</a:t>
            </a:r>
          </a:p>
          <a:p>
            <a:pPr marL="0" marR="0" indent="0" algn="l" defTabSz="914400" rtl="0" eaLnBrk="1" fontAlgn="base" latinLnBrk="0" hangingPunct="1">
              <a:lnSpc>
                <a:spcPct val="100000"/>
              </a:lnSpc>
              <a:spcBef>
                <a:spcPct val="30000"/>
              </a:spcBef>
              <a:spcAft>
                <a:spcPct val="0"/>
              </a:spcAft>
              <a:buClrTx/>
              <a:buSzTx/>
              <a:buFontTx/>
              <a:buNone/>
              <a:tabLst/>
              <a:defRPr/>
            </a:pPr>
            <a:r>
              <a:rPr lang="en-US" altLang="zh-CN" dirty="0">
                <a:latin typeface="Times New Roman" charset="0"/>
                <a:ea typeface="宋体" charset="0"/>
                <a:cs typeface="宋体" charset="0"/>
              </a:rPr>
              <a:t>Version 7.4 Jan. 2018</a:t>
            </a:r>
          </a:p>
        </p:txBody>
      </p:sp>
      <p:sp>
        <p:nvSpPr>
          <p:cNvPr id="32772" name="Rectangle 3"/>
          <p:cNvSpPr>
            <a:spLocks noGrp="1" noRot="1" noChangeAspect="1" noChangeArrowheads="1" noTextEdit="1"/>
          </p:cNvSpPr>
          <p:nvPr>
            <p:ph type="sldImg"/>
          </p:nvPr>
        </p:nvSpPr>
        <p:spPr>
          <a:xfrm>
            <a:off x="430213" y="684213"/>
            <a:ext cx="6076950" cy="3419475"/>
          </a:xfrm>
          <a:ln w="12700" cap="flat">
            <a:solidFill>
              <a:schemeClr val="tx1"/>
            </a:solidFill>
          </a:ln>
        </p:spPr>
      </p:sp>
    </p:spTree>
    <p:extLst>
      <p:ext uri="{BB962C8B-B14F-4D97-AF65-F5344CB8AC3E}">
        <p14:creationId xmlns:p14="http://schemas.microsoft.com/office/powerpoint/2010/main" val="9331926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3854">
              <a:defRPr>
                <a:solidFill>
                  <a:schemeClr val="tx1"/>
                </a:solidFill>
                <a:latin typeface="Verdana" charset="0"/>
                <a:ea typeface="MS PGothic" charset="0"/>
                <a:cs typeface="MS PGothic" charset="0"/>
              </a:defRPr>
            </a:lvl1pPr>
            <a:lvl2pPr marL="734852" indent="-282635" defTabSz="913854">
              <a:defRPr>
                <a:solidFill>
                  <a:schemeClr val="tx1"/>
                </a:solidFill>
                <a:latin typeface="Verdana" charset="0"/>
                <a:ea typeface="MS PGothic" charset="0"/>
                <a:cs typeface="MS PGothic" charset="0"/>
              </a:defRPr>
            </a:lvl2pPr>
            <a:lvl3pPr marL="1130541" indent="-226108" defTabSz="913854">
              <a:defRPr>
                <a:solidFill>
                  <a:schemeClr val="tx1"/>
                </a:solidFill>
                <a:latin typeface="Verdana" charset="0"/>
                <a:ea typeface="MS PGothic" charset="0"/>
                <a:cs typeface="MS PGothic" charset="0"/>
              </a:defRPr>
            </a:lvl3pPr>
            <a:lvl4pPr marL="1582758" indent="-226108" defTabSz="913854">
              <a:defRPr>
                <a:solidFill>
                  <a:schemeClr val="tx1"/>
                </a:solidFill>
                <a:latin typeface="Verdana" charset="0"/>
                <a:ea typeface="MS PGothic" charset="0"/>
                <a:cs typeface="MS PGothic" charset="0"/>
              </a:defRPr>
            </a:lvl4pPr>
            <a:lvl5pPr marL="2034974" indent="-226108" defTabSz="913854">
              <a:defRPr>
                <a:solidFill>
                  <a:schemeClr val="tx1"/>
                </a:solidFill>
                <a:latin typeface="Verdana" charset="0"/>
                <a:ea typeface="MS PGothic" charset="0"/>
                <a:cs typeface="MS PGothic" charset="0"/>
              </a:defRPr>
            </a:lvl5pPr>
            <a:lvl6pPr marL="2487191" indent="-226108" defTabSz="913854" eaLnBrk="0" fontAlgn="base" hangingPunct="0">
              <a:spcBef>
                <a:spcPct val="0"/>
              </a:spcBef>
              <a:spcAft>
                <a:spcPct val="0"/>
              </a:spcAft>
              <a:defRPr>
                <a:solidFill>
                  <a:schemeClr val="tx1"/>
                </a:solidFill>
                <a:latin typeface="Verdana" charset="0"/>
                <a:ea typeface="MS PGothic" charset="0"/>
                <a:cs typeface="MS PGothic" charset="0"/>
              </a:defRPr>
            </a:lvl6pPr>
            <a:lvl7pPr marL="2939407" indent="-226108" defTabSz="913854" eaLnBrk="0" fontAlgn="base" hangingPunct="0">
              <a:spcBef>
                <a:spcPct val="0"/>
              </a:spcBef>
              <a:spcAft>
                <a:spcPct val="0"/>
              </a:spcAft>
              <a:defRPr>
                <a:solidFill>
                  <a:schemeClr val="tx1"/>
                </a:solidFill>
                <a:latin typeface="Verdana" charset="0"/>
                <a:ea typeface="MS PGothic" charset="0"/>
                <a:cs typeface="MS PGothic" charset="0"/>
              </a:defRPr>
            </a:lvl7pPr>
            <a:lvl8pPr marL="3391624" indent="-226108" defTabSz="913854" eaLnBrk="0" fontAlgn="base" hangingPunct="0">
              <a:spcBef>
                <a:spcPct val="0"/>
              </a:spcBef>
              <a:spcAft>
                <a:spcPct val="0"/>
              </a:spcAft>
              <a:defRPr>
                <a:solidFill>
                  <a:schemeClr val="tx1"/>
                </a:solidFill>
                <a:latin typeface="Verdana" charset="0"/>
                <a:ea typeface="MS PGothic" charset="0"/>
                <a:cs typeface="MS PGothic" charset="0"/>
              </a:defRPr>
            </a:lvl8pPr>
            <a:lvl9pPr marL="3843840" indent="-226108" defTabSz="913854" eaLnBrk="0" fontAlgn="base" hangingPunct="0">
              <a:spcBef>
                <a:spcPct val="0"/>
              </a:spcBef>
              <a:spcAft>
                <a:spcPct val="0"/>
              </a:spcAft>
              <a:defRPr>
                <a:solidFill>
                  <a:schemeClr val="tx1"/>
                </a:solidFill>
                <a:latin typeface="Verdana" charset="0"/>
                <a:ea typeface="MS PGothic" charset="0"/>
                <a:cs typeface="MS PGothic" charset="0"/>
              </a:defRPr>
            </a:lvl9pPr>
          </a:lstStyle>
          <a:p>
            <a:fld id="{EA49B0A8-1386-1343-B831-1E7C00E46909}" type="slidenum">
              <a:rPr lang="en-US">
                <a:latin typeface="Times New Roman" charset="0"/>
              </a:rPr>
              <a:pPr/>
              <a:t>16</a:t>
            </a:fld>
            <a:endParaRPr lang="en-US">
              <a:latin typeface="Times New Roman" charset="0"/>
            </a:endParaRPr>
          </a:p>
        </p:txBody>
      </p:sp>
      <p:sp>
        <p:nvSpPr>
          <p:cNvPr id="102403" name="Rectangle 2"/>
          <p:cNvSpPr>
            <a:spLocks noGrp="1" noRot="1" noChangeAspect="1" noChangeArrowheads="1" noTextEdit="1"/>
          </p:cNvSpPr>
          <p:nvPr>
            <p:ph type="sldImg"/>
          </p:nvPr>
        </p:nvSpPr>
        <p:spPr>
          <a:xfrm>
            <a:off x="381000" y="685800"/>
            <a:ext cx="6096000" cy="3429000"/>
          </a:xfrm>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dirty="0">
              <a:ea typeface="MS PGothic" charset="0"/>
            </a:endParaRPr>
          </a:p>
        </p:txBody>
      </p:sp>
    </p:spTree>
    <p:extLst>
      <p:ext uri="{BB962C8B-B14F-4D97-AF65-F5344CB8AC3E}">
        <p14:creationId xmlns:p14="http://schemas.microsoft.com/office/powerpoint/2010/main" val="4909270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3854">
              <a:defRPr>
                <a:solidFill>
                  <a:schemeClr val="tx1"/>
                </a:solidFill>
                <a:latin typeface="Verdana" charset="0"/>
                <a:ea typeface="MS PGothic" charset="0"/>
                <a:cs typeface="MS PGothic" charset="0"/>
              </a:defRPr>
            </a:lvl1pPr>
            <a:lvl2pPr marL="734852" indent="-282635" defTabSz="913854">
              <a:defRPr>
                <a:solidFill>
                  <a:schemeClr val="tx1"/>
                </a:solidFill>
                <a:latin typeface="Verdana" charset="0"/>
                <a:ea typeface="MS PGothic" charset="0"/>
                <a:cs typeface="MS PGothic" charset="0"/>
              </a:defRPr>
            </a:lvl2pPr>
            <a:lvl3pPr marL="1130541" indent="-226108" defTabSz="913854">
              <a:defRPr>
                <a:solidFill>
                  <a:schemeClr val="tx1"/>
                </a:solidFill>
                <a:latin typeface="Verdana" charset="0"/>
                <a:ea typeface="MS PGothic" charset="0"/>
                <a:cs typeface="MS PGothic" charset="0"/>
              </a:defRPr>
            </a:lvl3pPr>
            <a:lvl4pPr marL="1582758" indent="-226108" defTabSz="913854">
              <a:defRPr>
                <a:solidFill>
                  <a:schemeClr val="tx1"/>
                </a:solidFill>
                <a:latin typeface="Verdana" charset="0"/>
                <a:ea typeface="MS PGothic" charset="0"/>
                <a:cs typeface="MS PGothic" charset="0"/>
              </a:defRPr>
            </a:lvl4pPr>
            <a:lvl5pPr marL="2034974" indent="-226108" defTabSz="913854">
              <a:defRPr>
                <a:solidFill>
                  <a:schemeClr val="tx1"/>
                </a:solidFill>
                <a:latin typeface="Verdana" charset="0"/>
                <a:ea typeface="MS PGothic" charset="0"/>
                <a:cs typeface="MS PGothic" charset="0"/>
              </a:defRPr>
            </a:lvl5pPr>
            <a:lvl6pPr marL="2487191" indent="-226108" defTabSz="913854" eaLnBrk="0" fontAlgn="base" hangingPunct="0">
              <a:spcBef>
                <a:spcPct val="0"/>
              </a:spcBef>
              <a:spcAft>
                <a:spcPct val="0"/>
              </a:spcAft>
              <a:defRPr>
                <a:solidFill>
                  <a:schemeClr val="tx1"/>
                </a:solidFill>
                <a:latin typeface="Verdana" charset="0"/>
                <a:ea typeface="MS PGothic" charset="0"/>
                <a:cs typeface="MS PGothic" charset="0"/>
              </a:defRPr>
            </a:lvl6pPr>
            <a:lvl7pPr marL="2939407" indent="-226108" defTabSz="913854" eaLnBrk="0" fontAlgn="base" hangingPunct="0">
              <a:spcBef>
                <a:spcPct val="0"/>
              </a:spcBef>
              <a:spcAft>
                <a:spcPct val="0"/>
              </a:spcAft>
              <a:defRPr>
                <a:solidFill>
                  <a:schemeClr val="tx1"/>
                </a:solidFill>
                <a:latin typeface="Verdana" charset="0"/>
                <a:ea typeface="MS PGothic" charset="0"/>
                <a:cs typeface="MS PGothic" charset="0"/>
              </a:defRPr>
            </a:lvl7pPr>
            <a:lvl8pPr marL="3391624" indent="-226108" defTabSz="913854" eaLnBrk="0" fontAlgn="base" hangingPunct="0">
              <a:spcBef>
                <a:spcPct val="0"/>
              </a:spcBef>
              <a:spcAft>
                <a:spcPct val="0"/>
              </a:spcAft>
              <a:defRPr>
                <a:solidFill>
                  <a:schemeClr val="tx1"/>
                </a:solidFill>
                <a:latin typeface="Verdana" charset="0"/>
                <a:ea typeface="MS PGothic" charset="0"/>
                <a:cs typeface="MS PGothic" charset="0"/>
              </a:defRPr>
            </a:lvl8pPr>
            <a:lvl9pPr marL="3843840" indent="-226108" defTabSz="913854" eaLnBrk="0" fontAlgn="base" hangingPunct="0">
              <a:spcBef>
                <a:spcPct val="0"/>
              </a:spcBef>
              <a:spcAft>
                <a:spcPct val="0"/>
              </a:spcAft>
              <a:defRPr>
                <a:solidFill>
                  <a:schemeClr val="tx1"/>
                </a:solidFill>
                <a:latin typeface="Verdana" charset="0"/>
                <a:ea typeface="MS PGothic" charset="0"/>
                <a:cs typeface="MS PGothic" charset="0"/>
              </a:defRPr>
            </a:lvl9pPr>
          </a:lstStyle>
          <a:p>
            <a:fld id="{EA49B0A8-1386-1343-B831-1E7C00E46909}" type="slidenum">
              <a:rPr lang="en-US">
                <a:latin typeface="Times New Roman" charset="0"/>
              </a:rPr>
              <a:pPr/>
              <a:t>17</a:t>
            </a:fld>
            <a:endParaRPr lang="en-US">
              <a:latin typeface="Times New Roman" charset="0"/>
            </a:endParaRPr>
          </a:p>
        </p:txBody>
      </p:sp>
      <p:sp>
        <p:nvSpPr>
          <p:cNvPr id="102403" name="Rectangle 2"/>
          <p:cNvSpPr>
            <a:spLocks noGrp="1" noRot="1" noChangeAspect="1" noChangeArrowheads="1" noTextEdit="1"/>
          </p:cNvSpPr>
          <p:nvPr>
            <p:ph type="sldImg"/>
          </p:nvPr>
        </p:nvSpPr>
        <p:spPr>
          <a:xfrm>
            <a:off x="381000" y="685800"/>
            <a:ext cx="6096000" cy="3429000"/>
          </a:xfrm>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dirty="0">
              <a:ea typeface="MS PGothic" charset="0"/>
            </a:endParaRPr>
          </a:p>
        </p:txBody>
      </p:sp>
    </p:spTree>
    <p:extLst>
      <p:ext uri="{BB962C8B-B14F-4D97-AF65-F5344CB8AC3E}">
        <p14:creationId xmlns:p14="http://schemas.microsoft.com/office/powerpoint/2010/main" val="1709112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3854">
              <a:defRPr>
                <a:solidFill>
                  <a:schemeClr val="tx1"/>
                </a:solidFill>
                <a:latin typeface="Verdana" charset="0"/>
                <a:ea typeface="MS PGothic" charset="0"/>
                <a:cs typeface="MS PGothic" charset="0"/>
              </a:defRPr>
            </a:lvl1pPr>
            <a:lvl2pPr marL="734852" indent="-282635" defTabSz="913854">
              <a:defRPr>
                <a:solidFill>
                  <a:schemeClr val="tx1"/>
                </a:solidFill>
                <a:latin typeface="Verdana" charset="0"/>
                <a:ea typeface="MS PGothic" charset="0"/>
                <a:cs typeface="MS PGothic" charset="0"/>
              </a:defRPr>
            </a:lvl2pPr>
            <a:lvl3pPr marL="1130541" indent="-226108" defTabSz="913854">
              <a:defRPr>
                <a:solidFill>
                  <a:schemeClr val="tx1"/>
                </a:solidFill>
                <a:latin typeface="Verdana" charset="0"/>
                <a:ea typeface="MS PGothic" charset="0"/>
                <a:cs typeface="MS PGothic" charset="0"/>
              </a:defRPr>
            </a:lvl3pPr>
            <a:lvl4pPr marL="1582758" indent="-226108" defTabSz="913854">
              <a:defRPr>
                <a:solidFill>
                  <a:schemeClr val="tx1"/>
                </a:solidFill>
                <a:latin typeface="Verdana" charset="0"/>
                <a:ea typeface="MS PGothic" charset="0"/>
                <a:cs typeface="MS PGothic" charset="0"/>
              </a:defRPr>
            </a:lvl4pPr>
            <a:lvl5pPr marL="2034974" indent="-226108" defTabSz="913854">
              <a:defRPr>
                <a:solidFill>
                  <a:schemeClr val="tx1"/>
                </a:solidFill>
                <a:latin typeface="Verdana" charset="0"/>
                <a:ea typeface="MS PGothic" charset="0"/>
                <a:cs typeface="MS PGothic" charset="0"/>
              </a:defRPr>
            </a:lvl5pPr>
            <a:lvl6pPr marL="2487191" indent="-226108" defTabSz="913854" eaLnBrk="0" fontAlgn="base" hangingPunct="0">
              <a:spcBef>
                <a:spcPct val="0"/>
              </a:spcBef>
              <a:spcAft>
                <a:spcPct val="0"/>
              </a:spcAft>
              <a:defRPr>
                <a:solidFill>
                  <a:schemeClr val="tx1"/>
                </a:solidFill>
                <a:latin typeface="Verdana" charset="0"/>
                <a:ea typeface="MS PGothic" charset="0"/>
                <a:cs typeface="MS PGothic" charset="0"/>
              </a:defRPr>
            </a:lvl6pPr>
            <a:lvl7pPr marL="2939407" indent="-226108" defTabSz="913854" eaLnBrk="0" fontAlgn="base" hangingPunct="0">
              <a:spcBef>
                <a:spcPct val="0"/>
              </a:spcBef>
              <a:spcAft>
                <a:spcPct val="0"/>
              </a:spcAft>
              <a:defRPr>
                <a:solidFill>
                  <a:schemeClr val="tx1"/>
                </a:solidFill>
                <a:latin typeface="Verdana" charset="0"/>
                <a:ea typeface="MS PGothic" charset="0"/>
                <a:cs typeface="MS PGothic" charset="0"/>
              </a:defRPr>
            </a:lvl7pPr>
            <a:lvl8pPr marL="3391624" indent="-226108" defTabSz="913854" eaLnBrk="0" fontAlgn="base" hangingPunct="0">
              <a:spcBef>
                <a:spcPct val="0"/>
              </a:spcBef>
              <a:spcAft>
                <a:spcPct val="0"/>
              </a:spcAft>
              <a:defRPr>
                <a:solidFill>
                  <a:schemeClr val="tx1"/>
                </a:solidFill>
                <a:latin typeface="Verdana" charset="0"/>
                <a:ea typeface="MS PGothic" charset="0"/>
                <a:cs typeface="MS PGothic" charset="0"/>
              </a:defRPr>
            </a:lvl8pPr>
            <a:lvl9pPr marL="3843840" indent="-226108" defTabSz="913854" eaLnBrk="0" fontAlgn="base" hangingPunct="0">
              <a:spcBef>
                <a:spcPct val="0"/>
              </a:spcBef>
              <a:spcAft>
                <a:spcPct val="0"/>
              </a:spcAft>
              <a:defRPr>
                <a:solidFill>
                  <a:schemeClr val="tx1"/>
                </a:solidFill>
                <a:latin typeface="Verdana" charset="0"/>
                <a:ea typeface="MS PGothic" charset="0"/>
                <a:cs typeface="MS PGothic" charset="0"/>
              </a:defRPr>
            </a:lvl9pPr>
          </a:lstStyle>
          <a:p>
            <a:fld id="{EA49B0A8-1386-1343-B831-1E7C00E46909}" type="slidenum">
              <a:rPr lang="en-US">
                <a:latin typeface="Times New Roman" charset="0"/>
              </a:rPr>
              <a:pPr/>
              <a:t>18</a:t>
            </a:fld>
            <a:endParaRPr lang="en-US">
              <a:latin typeface="Times New Roman" charset="0"/>
            </a:endParaRPr>
          </a:p>
        </p:txBody>
      </p:sp>
      <p:sp>
        <p:nvSpPr>
          <p:cNvPr id="102403" name="Rectangle 2"/>
          <p:cNvSpPr>
            <a:spLocks noGrp="1" noRot="1" noChangeAspect="1" noChangeArrowheads="1" noTextEdit="1"/>
          </p:cNvSpPr>
          <p:nvPr>
            <p:ph type="sldImg"/>
          </p:nvPr>
        </p:nvSpPr>
        <p:spPr>
          <a:xfrm>
            <a:off x="381000" y="685800"/>
            <a:ext cx="6096000" cy="3429000"/>
          </a:xfrm>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dirty="0">
              <a:ea typeface="MS PGothic" charset="0"/>
            </a:endParaRPr>
          </a:p>
        </p:txBody>
      </p:sp>
    </p:spTree>
    <p:extLst>
      <p:ext uri="{BB962C8B-B14F-4D97-AF65-F5344CB8AC3E}">
        <p14:creationId xmlns:p14="http://schemas.microsoft.com/office/powerpoint/2010/main" val="2065111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3854">
              <a:defRPr>
                <a:solidFill>
                  <a:schemeClr val="tx1"/>
                </a:solidFill>
                <a:latin typeface="Verdana" charset="0"/>
                <a:ea typeface="MS PGothic" charset="0"/>
                <a:cs typeface="MS PGothic" charset="0"/>
              </a:defRPr>
            </a:lvl1pPr>
            <a:lvl2pPr marL="734852" indent="-282635" defTabSz="913854">
              <a:defRPr>
                <a:solidFill>
                  <a:schemeClr val="tx1"/>
                </a:solidFill>
                <a:latin typeface="Verdana" charset="0"/>
                <a:ea typeface="MS PGothic" charset="0"/>
                <a:cs typeface="MS PGothic" charset="0"/>
              </a:defRPr>
            </a:lvl2pPr>
            <a:lvl3pPr marL="1130541" indent="-226108" defTabSz="913854">
              <a:defRPr>
                <a:solidFill>
                  <a:schemeClr val="tx1"/>
                </a:solidFill>
                <a:latin typeface="Verdana" charset="0"/>
                <a:ea typeface="MS PGothic" charset="0"/>
                <a:cs typeface="MS PGothic" charset="0"/>
              </a:defRPr>
            </a:lvl3pPr>
            <a:lvl4pPr marL="1582758" indent="-226108" defTabSz="913854">
              <a:defRPr>
                <a:solidFill>
                  <a:schemeClr val="tx1"/>
                </a:solidFill>
                <a:latin typeface="Verdana" charset="0"/>
                <a:ea typeface="MS PGothic" charset="0"/>
                <a:cs typeface="MS PGothic" charset="0"/>
              </a:defRPr>
            </a:lvl4pPr>
            <a:lvl5pPr marL="2034974" indent="-226108" defTabSz="913854">
              <a:defRPr>
                <a:solidFill>
                  <a:schemeClr val="tx1"/>
                </a:solidFill>
                <a:latin typeface="Verdana" charset="0"/>
                <a:ea typeface="MS PGothic" charset="0"/>
                <a:cs typeface="MS PGothic" charset="0"/>
              </a:defRPr>
            </a:lvl5pPr>
            <a:lvl6pPr marL="2487191" indent="-226108" defTabSz="913854" eaLnBrk="0" fontAlgn="base" hangingPunct="0">
              <a:spcBef>
                <a:spcPct val="0"/>
              </a:spcBef>
              <a:spcAft>
                <a:spcPct val="0"/>
              </a:spcAft>
              <a:defRPr>
                <a:solidFill>
                  <a:schemeClr val="tx1"/>
                </a:solidFill>
                <a:latin typeface="Verdana" charset="0"/>
                <a:ea typeface="MS PGothic" charset="0"/>
                <a:cs typeface="MS PGothic" charset="0"/>
              </a:defRPr>
            </a:lvl6pPr>
            <a:lvl7pPr marL="2939407" indent="-226108" defTabSz="913854" eaLnBrk="0" fontAlgn="base" hangingPunct="0">
              <a:spcBef>
                <a:spcPct val="0"/>
              </a:spcBef>
              <a:spcAft>
                <a:spcPct val="0"/>
              </a:spcAft>
              <a:defRPr>
                <a:solidFill>
                  <a:schemeClr val="tx1"/>
                </a:solidFill>
                <a:latin typeface="Verdana" charset="0"/>
                <a:ea typeface="MS PGothic" charset="0"/>
                <a:cs typeface="MS PGothic" charset="0"/>
              </a:defRPr>
            </a:lvl7pPr>
            <a:lvl8pPr marL="3391624" indent="-226108" defTabSz="913854" eaLnBrk="0" fontAlgn="base" hangingPunct="0">
              <a:spcBef>
                <a:spcPct val="0"/>
              </a:spcBef>
              <a:spcAft>
                <a:spcPct val="0"/>
              </a:spcAft>
              <a:defRPr>
                <a:solidFill>
                  <a:schemeClr val="tx1"/>
                </a:solidFill>
                <a:latin typeface="Verdana" charset="0"/>
                <a:ea typeface="MS PGothic" charset="0"/>
                <a:cs typeface="MS PGothic" charset="0"/>
              </a:defRPr>
            </a:lvl8pPr>
            <a:lvl9pPr marL="3843840" indent="-226108" defTabSz="913854" eaLnBrk="0" fontAlgn="base" hangingPunct="0">
              <a:spcBef>
                <a:spcPct val="0"/>
              </a:spcBef>
              <a:spcAft>
                <a:spcPct val="0"/>
              </a:spcAft>
              <a:defRPr>
                <a:solidFill>
                  <a:schemeClr val="tx1"/>
                </a:solidFill>
                <a:latin typeface="Verdana" charset="0"/>
                <a:ea typeface="MS PGothic" charset="0"/>
                <a:cs typeface="MS PGothic" charset="0"/>
              </a:defRPr>
            </a:lvl9pPr>
          </a:lstStyle>
          <a:p>
            <a:fld id="{EA49B0A8-1386-1343-B831-1E7C00E46909}" type="slidenum">
              <a:rPr lang="en-US">
                <a:latin typeface="Times New Roman" charset="0"/>
              </a:rPr>
              <a:pPr/>
              <a:t>19</a:t>
            </a:fld>
            <a:endParaRPr lang="en-US">
              <a:latin typeface="Times New Roman" charset="0"/>
            </a:endParaRPr>
          </a:p>
        </p:txBody>
      </p:sp>
      <p:sp>
        <p:nvSpPr>
          <p:cNvPr id="102403" name="Rectangle 2"/>
          <p:cNvSpPr>
            <a:spLocks noGrp="1" noRot="1" noChangeAspect="1" noChangeArrowheads="1" noTextEdit="1"/>
          </p:cNvSpPr>
          <p:nvPr>
            <p:ph type="sldImg"/>
          </p:nvPr>
        </p:nvSpPr>
        <p:spPr>
          <a:xfrm>
            <a:off x="381000" y="685800"/>
            <a:ext cx="6096000" cy="3429000"/>
          </a:xfrm>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dirty="0">
              <a:ea typeface="MS PGothic" charset="0"/>
            </a:endParaRPr>
          </a:p>
        </p:txBody>
      </p:sp>
    </p:spTree>
    <p:extLst>
      <p:ext uri="{BB962C8B-B14F-4D97-AF65-F5344CB8AC3E}">
        <p14:creationId xmlns:p14="http://schemas.microsoft.com/office/powerpoint/2010/main" val="1234103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Project</a:t>
            </a:r>
            <a:r>
              <a:rPr lang="zh-CN" altLang="en-US" baseline="0" dirty="0"/>
              <a:t> </a:t>
            </a:r>
            <a:r>
              <a:rPr lang="en-US" altLang="zh-CN" baseline="0" dirty="0"/>
              <a:t>1:</a:t>
            </a:r>
            <a:r>
              <a:rPr lang="zh-CN" altLang="en-US" baseline="0" dirty="0"/>
              <a:t> </a:t>
            </a:r>
            <a:r>
              <a:rPr lang="en-US" altLang="zh-CN" baseline="0" dirty="0"/>
              <a:t>this</a:t>
            </a:r>
            <a:r>
              <a:rPr lang="zh-CN" altLang="en-US" baseline="0" dirty="0"/>
              <a:t> </a:t>
            </a:r>
            <a:r>
              <a:rPr lang="en-US" altLang="zh-CN" baseline="0" dirty="0"/>
              <a:t>is</a:t>
            </a:r>
            <a:r>
              <a:rPr lang="zh-CN" altLang="en-US" baseline="0" dirty="0"/>
              <a:t> </a:t>
            </a:r>
            <a:r>
              <a:rPr lang="en-US" altLang="zh-CN" baseline="0" dirty="0"/>
              <a:t>an</a:t>
            </a:r>
            <a:r>
              <a:rPr lang="zh-CN" altLang="en-US" baseline="0" dirty="0"/>
              <a:t> </a:t>
            </a:r>
            <a:r>
              <a:rPr lang="en-US" altLang="zh-CN" baseline="0" dirty="0"/>
              <a:t>IT</a:t>
            </a:r>
            <a:r>
              <a:rPr lang="zh-CN" altLang="en-US" baseline="0" dirty="0"/>
              <a:t> </a:t>
            </a:r>
            <a:r>
              <a:rPr lang="en-US" altLang="zh-CN" baseline="0" dirty="0"/>
              <a:t>project</a:t>
            </a:r>
            <a:r>
              <a:rPr lang="zh-CN" altLang="en-US" baseline="0" dirty="0"/>
              <a:t> </a:t>
            </a:r>
            <a:r>
              <a:rPr lang="en-US" altLang="zh-CN" baseline="0" dirty="0"/>
              <a:t>(operations).</a:t>
            </a:r>
            <a:endParaRPr lang="en-US" altLang="zh-CN" dirty="0"/>
          </a:p>
          <a:p>
            <a:endParaRPr lang="en-US" altLang="zh-CN" dirty="0"/>
          </a:p>
          <a:p>
            <a:r>
              <a:rPr lang="en-US" altLang="zh-CN" dirty="0"/>
              <a:t>Story:</a:t>
            </a:r>
            <a:r>
              <a:rPr lang="zh-CN" altLang="en-US" dirty="0"/>
              <a:t> </a:t>
            </a:r>
            <a:r>
              <a:rPr lang="en-US" sz="1200" b="1" i="0" kern="1200" dirty="0" err="1">
                <a:solidFill>
                  <a:schemeClr val="tx1"/>
                </a:solidFill>
                <a:effectLst/>
                <a:latin typeface="Times New Roman" pitchFamily="18" charset="0"/>
                <a:ea typeface="ＭＳ Ｐゴシック" charset="0"/>
                <a:cs typeface="+mn-cs"/>
              </a:rPr>
              <a:t>Docker</a:t>
            </a:r>
            <a:r>
              <a:rPr lang="en-US" sz="1200" b="1" i="0" kern="1200" dirty="0">
                <a:solidFill>
                  <a:schemeClr val="tx1"/>
                </a:solidFill>
                <a:effectLst/>
                <a:latin typeface="Times New Roman" pitchFamily="18" charset="0"/>
                <a:ea typeface="ＭＳ Ｐゴシック" charset="0"/>
                <a:cs typeface="+mn-cs"/>
              </a:rPr>
              <a:t> Containers</a:t>
            </a:r>
          </a:p>
          <a:p>
            <a:r>
              <a:rPr lang="en-US" altLang="zh-CN" dirty="0"/>
              <a:t>http://</a:t>
            </a:r>
            <a:r>
              <a:rPr lang="en-US" altLang="zh-CN" dirty="0" err="1"/>
              <a:t>devops.com</a:t>
            </a:r>
            <a:r>
              <a:rPr lang="en-US" altLang="zh-CN" dirty="0"/>
              <a:t>/2014/11/24/</a:t>
            </a:r>
            <a:r>
              <a:rPr lang="en-US" altLang="zh-CN" dirty="0" err="1"/>
              <a:t>docker</a:t>
            </a:r>
            <a:r>
              <a:rPr lang="en-US" altLang="zh-CN" dirty="0"/>
              <a:t>-vs-</a:t>
            </a:r>
            <a:r>
              <a:rPr lang="en-US" altLang="zh-CN" dirty="0" err="1"/>
              <a:t>vms</a:t>
            </a:r>
            <a:r>
              <a:rPr lang="en-US" altLang="zh-CN" dirty="0"/>
              <a:t>/</a:t>
            </a:r>
          </a:p>
          <a:p>
            <a:endParaRPr lang="en-US" altLang="zh-CN" dirty="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b="1" dirty="0"/>
              <a:t>Reference:</a:t>
            </a:r>
            <a:r>
              <a:rPr lang="zh-CN" altLang="en-US" b="1" dirty="0"/>
              <a:t> </a:t>
            </a:r>
            <a:r>
              <a:rPr lang="en-US" altLang="zh-CN" dirty="0"/>
              <a:t>https://</a:t>
            </a:r>
            <a:r>
              <a:rPr lang="en-US" altLang="zh-CN" dirty="0" err="1"/>
              <a:t>en.wikipedia.org</a:t>
            </a:r>
            <a:r>
              <a:rPr lang="en-US" altLang="zh-CN" dirty="0"/>
              <a:t>/wiki/</a:t>
            </a:r>
            <a:r>
              <a:rPr lang="en-US" altLang="zh-CN" dirty="0" err="1"/>
              <a:t>DevOps</a:t>
            </a:r>
            <a:endParaRPr lang="en-US" altLang="zh-CN" dirty="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err="1"/>
              <a:t>DevOps</a:t>
            </a:r>
            <a:r>
              <a:rPr lang="en-US" altLang="zh-CN" dirty="0"/>
              <a:t> (a clipped compound of development and operations) is a culture, movement or practice that emphasizes the collaboration and communication of both software developers and other information-technology (IT) professionals while automating the process of software delivery and infrastructure changes.[1][2] It aims at establishing a culture and environment where building, testing, and releasing software can happen rapidly, frequently, and more reliably.[3][4][5]</a:t>
            </a:r>
            <a:endParaRPr lang="en-US" dirty="0"/>
          </a:p>
        </p:txBody>
      </p:sp>
      <p:sp>
        <p:nvSpPr>
          <p:cNvPr id="4" name="Slide Number Placeholder 3"/>
          <p:cNvSpPr>
            <a:spLocks noGrp="1"/>
          </p:cNvSpPr>
          <p:nvPr>
            <p:ph type="sldNum" sz="quarter" idx="10"/>
          </p:nvPr>
        </p:nvSpPr>
        <p:spPr/>
        <p:txBody>
          <a:bodyPr/>
          <a:lstStyle/>
          <a:p>
            <a:fld id="{3A5ED838-7CEF-5E43-9B07-AFB1A331F072}" type="slidenum">
              <a:rPr lang="en-US" smtClean="0"/>
              <a:pPr/>
              <a:t>4</a:t>
            </a:fld>
            <a:endParaRPr lang="en-US"/>
          </a:p>
        </p:txBody>
      </p:sp>
    </p:spTree>
    <p:extLst>
      <p:ext uri="{BB962C8B-B14F-4D97-AF65-F5344CB8AC3E}">
        <p14:creationId xmlns:p14="http://schemas.microsoft.com/office/powerpoint/2010/main" val="171216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1200">
                <a:solidFill>
                  <a:schemeClr val="tx1"/>
                </a:solidFill>
                <a:latin typeface="Times New Roman" charset="0"/>
                <a:ea typeface="ＭＳ Ｐゴシック" charset="0"/>
              </a:defRPr>
            </a:lvl1pPr>
            <a:lvl2pPr marL="742950" indent="-285750">
              <a:defRPr sz="1200">
                <a:solidFill>
                  <a:schemeClr val="tx1"/>
                </a:solidFill>
                <a:latin typeface="Times New Roman" charset="0"/>
                <a:ea typeface="ＭＳ Ｐゴシック" charset="0"/>
              </a:defRPr>
            </a:lvl2pPr>
            <a:lvl3pPr marL="1143000" indent="-228600">
              <a:defRPr sz="1200">
                <a:solidFill>
                  <a:schemeClr val="tx1"/>
                </a:solidFill>
                <a:latin typeface="Times New Roman" charset="0"/>
                <a:ea typeface="ＭＳ Ｐゴシック" charset="0"/>
              </a:defRPr>
            </a:lvl3pPr>
            <a:lvl4pPr marL="1600200" indent="-228600">
              <a:defRPr sz="1200">
                <a:solidFill>
                  <a:schemeClr val="tx1"/>
                </a:solidFill>
                <a:latin typeface="Times New Roman" charset="0"/>
                <a:ea typeface="ＭＳ Ｐゴシック" charset="0"/>
              </a:defRPr>
            </a:lvl4pPr>
            <a:lvl5pPr marL="2057400" indent="-228600">
              <a:defRPr sz="1200">
                <a:solidFill>
                  <a:schemeClr val="tx1"/>
                </a:solidFill>
                <a:latin typeface="Times New Roman" charset="0"/>
                <a:ea typeface="ＭＳ Ｐゴシック" charset="0"/>
              </a:defRPr>
            </a:lvl5pPr>
            <a:lvl6pPr marL="2514600" indent="-228600" eaLnBrk="0" fontAlgn="base" hangingPunct="0">
              <a:spcBef>
                <a:spcPct val="30000"/>
              </a:spcBef>
              <a:spcAft>
                <a:spcPct val="0"/>
              </a:spcAft>
              <a:defRPr sz="1200">
                <a:solidFill>
                  <a:schemeClr val="tx1"/>
                </a:solidFill>
                <a:latin typeface="Times New Roman" charset="0"/>
                <a:ea typeface="ＭＳ Ｐゴシック" charset="0"/>
              </a:defRPr>
            </a:lvl6pPr>
            <a:lvl7pPr marL="2971800" indent="-228600" eaLnBrk="0" fontAlgn="base" hangingPunct="0">
              <a:spcBef>
                <a:spcPct val="30000"/>
              </a:spcBef>
              <a:spcAft>
                <a:spcPct val="0"/>
              </a:spcAft>
              <a:defRPr sz="1200">
                <a:solidFill>
                  <a:schemeClr val="tx1"/>
                </a:solidFill>
                <a:latin typeface="Times New Roman" charset="0"/>
                <a:ea typeface="ＭＳ Ｐゴシック" charset="0"/>
              </a:defRPr>
            </a:lvl7pPr>
            <a:lvl8pPr marL="3429000" indent="-228600" eaLnBrk="0" fontAlgn="base" hangingPunct="0">
              <a:spcBef>
                <a:spcPct val="30000"/>
              </a:spcBef>
              <a:spcAft>
                <a:spcPct val="0"/>
              </a:spcAft>
              <a:defRPr sz="1200">
                <a:solidFill>
                  <a:schemeClr val="tx1"/>
                </a:solidFill>
                <a:latin typeface="Times New Roman" charset="0"/>
                <a:ea typeface="ＭＳ Ｐゴシック" charset="0"/>
              </a:defRPr>
            </a:lvl8pPr>
            <a:lvl9pPr marL="3886200" indent="-228600" eaLnBrk="0" fontAlgn="base" hangingPunct="0">
              <a:spcBef>
                <a:spcPct val="30000"/>
              </a:spcBef>
              <a:spcAft>
                <a:spcPct val="0"/>
              </a:spcAft>
              <a:defRPr sz="1200">
                <a:solidFill>
                  <a:schemeClr val="tx1"/>
                </a:solidFill>
                <a:latin typeface="Times New Roman" charset="0"/>
                <a:ea typeface="ＭＳ Ｐゴシック" charset="0"/>
              </a:defRPr>
            </a:lvl9pPr>
          </a:lstStyle>
          <a:p>
            <a:fld id="{136001BF-5C93-2C4D-93AB-4EFF24E249BA}" type="slidenum">
              <a:rPr lang="en-US"/>
              <a:pPr/>
              <a:t>9</a:t>
            </a:fld>
            <a:endParaRPr lang="en-US"/>
          </a:p>
        </p:txBody>
      </p:sp>
      <p:sp>
        <p:nvSpPr>
          <p:cNvPr id="33795" name="Rectangle 2"/>
          <p:cNvSpPr>
            <a:spLocks noGrp="1" noChangeArrowheads="1"/>
          </p:cNvSpPr>
          <p:nvPr>
            <p:ph type="body" idx="1"/>
          </p:nvPr>
        </p:nvSpPr>
        <p:spPr>
          <a:xfrm>
            <a:off x="1268413" y="4332288"/>
            <a:ext cx="4325937" cy="4103687"/>
          </a:xfrm>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91078" tIns="44739" rIns="91078" bIns="44739"/>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a:latin typeface="Times New Roman" charset="0"/>
                <a:ea typeface="宋体" charset="0"/>
                <a:cs typeface="宋体" charset="0"/>
              </a:rPr>
              <a:t>The </a:t>
            </a:r>
            <a:r>
              <a:rPr lang="en-US" altLang="zh-CN" dirty="0" err="1">
                <a:latin typeface="Times New Roman" charset="0"/>
                <a:ea typeface="宋体" charset="0"/>
                <a:cs typeface="宋体" charset="0"/>
              </a:rPr>
              <a:t>Yellowdog</a:t>
            </a:r>
            <a:r>
              <a:rPr lang="en-US" altLang="zh-CN" dirty="0">
                <a:latin typeface="Times New Roman" charset="0"/>
                <a:ea typeface="宋体" charset="0"/>
                <a:cs typeface="宋体" charset="0"/>
              </a:rPr>
              <a:t> Updater, Modified(yum) is an open-source command-line package-management utility for Linux operating systems using the</a:t>
            </a:r>
            <a:r>
              <a:rPr lang="zh-CN" altLang="en-US" dirty="0">
                <a:latin typeface="Times New Roman" charset="0"/>
                <a:ea typeface="宋体" charset="0"/>
                <a:cs typeface="宋体" charset="0"/>
              </a:rPr>
              <a:t> </a:t>
            </a:r>
            <a:r>
              <a:rPr lang="en-US" altLang="zh-CN" dirty="0">
                <a:latin typeface="Times New Roman" charset="0"/>
                <a:ea typeface="宋体" charset="0"/>
                <a:cs typeface="宋体" charset="0"/>
              </a:rPr>
              <a:t>RPM Package Manager.</a:t>
            </a: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a:latin typeface="Times New Roman" charset="0"/>
                <a:ea typeface="宋体" charset="0"/>
                <a:cs typeface="宋体" charset="0"/>
              </a:rPr>
              <a:t>Written in Python build</a:t>
            </a:r>
            <a:r>
              <a:rPr lang="en-US" altLang="zh-CN" baseline="0" dirty="0">
                <a:latin typeface="Times New Roman" charset="0"/>
                <a:ea typeface="宋体" charset="0"/>
                <a:cs typeface="宋体" charset="0"/>
              </a:rPr>
              <a:t> on RPM Package Manager (RPM) (originally Red Hat Package Manager; </a:t>
            </a:r>
            <a:endParaRPr lang="en-US" altLang="zh-CN" dirty="0">
              <a:latin typeface="Times New Roman" charset="0"/>
              <a:ea typeface="宋体" charset="0"/>
              <a:cs typeface="宋体" charset="0"/>
            </a:endParaRPr>
          </a:p>
        </p:txBody>
      </p:sp>
      <p:sp>
        <p:nvSpPr>
          <p:cNvPr id="33796" name="Rectangle 3"/>
          <p:cNvSpPr>
            <a:spLocks noGrp="1" noRot="1" noChangeAspect="1" noChangeArrowheads="1" noTextEdit="1"/>
          </p:cNvSpPr>
          <p:nvPr>
            <p:ph type="sldImg"/>
          </p:nvPr>
        </p:nvSpPr>
        <p:spPr>
          <a:xfrm>
            <a:off x="430213" y="682625"/>
            <a:ext cx="6076950" cy="3419475"/>
          </a:xfrm>
          <a:noFill/>
          <a:ln w="12700" cap="flat">
            <a:solidFill>
              <a:schemeClr val="tx1"/>
            </a:solidFill>
          </a:ln>
          <a:extLst>
            <a:ext uri="{AF507438-7753-43e0-B8FC-AC1667EBCBE1}">
              <a14:hiddenEffects xmlns="" xmlns:a14="http://schemas.microsoft.com/office/drawing/2010/main">
                <a:effectLst>
                  <a:outerShdw dist="35921" dir="2700000" algn="ctr" rotWithShape="0">
                    <a:srgbClr val="808080"/>
                  </a:outerShdw>
                </a:effectLst>
              </a14:hiddenEffects>
            </a:ext>
          </a:extLst>
        </p:spPr>
      </p:sp>
    </p:spTree>
    <p:extLst>
      <p:ext uri="{BB962C8B-B14F-4D97-AF65-F5344CB8AC3E}">
        <p14:creationId xmlns:p14="http://schemas.microsoft.com/office/powerpoint/2010/main" val="1784448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1200">
                <a:solidFill>
                  <a:schemeClr val="tx1"/>
                </a:solidFill>
                <a:latin typeface="Times New Roman" charset="0"/>
                <a:ea typeface="ＭＳ Ｐゴシック" charset="0"/>
              </a:defRPr>
            </a:lvl1pPr>
            <a:lvl2pPr marL="742950" indent="-285750">
              <a:defRPr sz="1200">
                <a:solidFill>
                  <a:schemeClr val="tx1"/>
                </a:solidFill>
                <a:latin typeface="Times New Roman" charset="0"/>
                <a:ea typeface="ＭＳ Ｐゴシック" charset="0"/>
              </a:defRPr>
            </a:lvl2pPr>
            <a:lvl3pPr marL="1143000" indent="-228600">
              <a:defRPr sz="1200">
                <a:solidFill>
                  <a:schemeClr val="tx1"/>
                </a:solidFill>
                <a:latin typeface="Times New Roman" charset="0"/>
                <a:ea typeface="ＭＳ Ｐゴシック" charset="0"/>
              </a:defRPr>
            </a:lvl3pPr>
            <a:lvl4pPr marL="1600200" indent="-228600">
              <a:defRPr sz="1200">
                <a:solidFill>
                  <a:schemeClr val="tx1"/>
                </a:solidFill>
                <a:latin typeface="Times New Roman" charset="0"/>
                <a:ea typeface="ＭＳ Ｐゴシック" charset="0"/>
              </a:defRPr>
            </a:lvl4pPr>
            <a:lvl5pPr marL="2057400" indent="-228600">
              <a:defRPr sz="1200">
                <a:solidFill>
                  <a:schemeClr val="tx1"/>
                </a:solidFill>
                <a:latin typeface="Times New Roman" charset="0"/>
                <a:ea typeface="ＭＳ Ｐゴシック" charset="0"/>
              </a:defRPr>
            </a:lvl5pPr>
            <a:lvl6pPr marL="2514600" indent="-228600" eaLnBrk="0" fontAlgn="base" hangingPunct="0">
              <a:spcBef>
                <a:spcPct val="30000"/>
              </a:spcBef>
              <a:spcAft>
                <a:spcPct val="0"/>
              </a:spcAft>
              <a:defRPr sz="1200">
                <a:solidFill>
                  <a:schemeClr val="tx1"/>
                </a:solidFill>
                <a:latin typeface="Times New Roman" charset="0"/>
                <a:ea typeface="ＭＳ Ｐゴシック" charset="0"/>
              </a:defRPr>
            </a:lvl6pPr>
            <a:lvl7pPr marL="2971800" indent="-228600" eaLnBrk="0" fontAlgn="base" hangingPunct="0">
              <a:spcBef>
                <a:spcPct val="30000"/>
              </a:spcBef>
              <a:spcAft>
                <a:spcPct val="0"/>
              </a:spcAft>
              <a:defRPr sz="1200">
                <a:solidFill>
                  <a:schemeClr val="tx1"/>
                </a:solidFill>
                <a:latin typeface="Times New Roman" charset="0"/>
                <a:ea typeface="ＭＳ Ｐゴシック" charset="0"/>
              </a:defRPr>
            </a:lvl7pPr>
            <a:lvl8pPr marL="3429000" indent="-228600" eaLnBrk="0" fontAlgn="base" hangingPunct="0">
              <a:spcBef>
                <a:spcPct val="30000"/>
              </a:spcBef>
              <a:spcAft>
                <a:spcPct val="0"/>
              </a:spcAft>
              <a:defRPr sz="1200">
                <a:solidFill>
                  <a:schemeClr val="tx1"/>
                </a:solidFill>
                <a:latin typeface="Times New Roman" charset="0"/>
                <a:ea typeface="ＭＳ Ｐゴシック" charset="0"/>
              </a:defRPr>
            </a:lvl8pPr>
            <a:lvl9pPr marL="3886200" indent="-228600" eaLnBrk="0" fontAlgn="base" hangingPunct="0">
              <a:spcBef>
                <a:spcPct val="30000"/>
              </a:spcBef>
              <a:spcAft>
                <a:spcPct val="0"/>
              </a:spcAft>
              <a:defRPr sz="1200">
                <a:solidFill>
                  <a:schemeClr val="tx1"/>
                </a:solidFill>
                <a:latin typeface="Times New Roman" charset="0"/>
                <a:ea typeface="ＭＳ Ｐゴシック" charset="0"/>
              </a:defRPr>
            </a:lvl9pPr>
          </a:lstStyle>
          <a:p>
            <a:fld id="{529E3561-A449-4B4C-BDF8-B9A862AF932B}" type="slidenum">
              <a:rPr lang="en-US"/>
              <a:pPr/>
              <a:t>10</a:t>
            </a:fld>
            <a:endParaRPr lang="en-US"/>
          </a:p>
        </p:txBody>
      </p:sp>
      <p:sp>
        <p:nvSpPr>
          <p:cNvPr id="53251" name="Rectangle 1026"/>
          <p:cNvSpPr>
            <a:spLocks noGrp="1" noRot="1" noChangeAspect="1" noChangeArrowheads="1" noTextEdit="1"/>
          </p:cNvSpPr>
          <p:nvPr>
            <p:ph type="sldImg"/>
          </p:nvPr>
        </p:nvSpPr>
        <p:spPr>
          <a:xfrm>
            <a:off x="769938" y="876300"/>
            <a:ext cx="5394325" cy="3035300"/>
          </a:xfrm>
          <a:solidFill>
            <a:srgbClr val="FFFFFF"/>
          </a:solidFill>
          <a:ln/>
        </p:spPr>
      </p:sp>
      <p:sp>
        <p:nvSpPr>
          <p:cNvPr id="53252" name="Rectangle 1027"/>
          <p:cNvSpPr>
            <a:spLocks noGrp="1" noChangeArrowheads="1"/>
          </p:cNvSpPr>
          <p:nvPr>
            <p:ph type="body" idx="1"/>
          </p:nvPr>
        </p:nvSpPr>
        <p:spPr>
          <a:xfrm>
            <a:off x="923925" y="4332288"/>
            <a:ext cx="5086350" cy="4103687"/>
          </a:xfrm>
          <a:solidFill>
            <a:srgbClr val="FFFFFF"/>
          </a:solidFill>
          <a:ln>
            <a:solidFill>
              <a:srgbClr val="000000"/>
            </a:solidFill>
          </a:ln>
        </p:spPr>
        <p:txBody>
          <a:bodyPr lIns="81939" tIns="40970" rIns="81939" bIns="40970"/>
          <a:lstStyle/>
          <a:p>
            <a:r>
              <a:rPr lang="en-US">
                <a:latin typeface="Times New Roman" charset="0"/>
              </a:rPr>
              <a:t>Teach students how to take notes.</a:t>
            </a:r>
          </a:p>
        </p:txBody>
      </p:sp>
    </p:spTree>
    <p:extLst>
      <p:ext uri="{BB962C8B-B14F-4D97-AF65-F5344CB8AC3E}">
        <p14:creationId xmlns:p14="http://schemas.microsoft.com/office/powerpoint/2010/main" val="16086241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1200">
                <a:solidFill>
                  <a:schemeClr val="tx1"/>
                </a:solidFill>
                <a:latin typeface="Times New Roman" charset="0"/>
                <a:ea typeface="ＭＳ Ｐゴシック" charset="0"/>
              </a:defRPr>
            </a:lvl1pPr>
            <a:lvl2pPr marL="742950" indent="-285750">
              <a:defRPr sz="1200">
                <a:solidFill>
                  <a:schemeClr val="tx1"/>
                </a:solidFill>
                <a:latin typeface="Times New Roman" charset="0"/>
                <a:ea typeface="ＭＳ Ｐゴシック" charset="0"/>
              </a:defRPr>
            </a:lvl2pPr>
            <a:lvl3pPr marL="1143000" indent="-228600">
              <a:defRPr sz="1200">
                <a:solidFill>
                  <a:schemeClr val="tx1"/>
                </a:solidFill>
                <a:latin typeface="Times New Roman" charset="0"/>
                <a:ea typeface="ＭＳ Ｐゴシック" charset="0"/>
              </a:defRPr>
            </a:lvl3pPr>
            <a:lvl4pPr marL="1600200" indent="-228600">
              <a:defRPr sz="1200">
                <a:solidFill>
                  <a:schemeClr val="tx1"/>
                </a:solidFill>
                <a:latin typeface="Times New Roman" charset="0"/>
                <a:ea typeface="ＭＳ Ｐゴシック" charset="0"/>
              </a:defRPr>
            </a:lvl4pPr>
            <a:lvl5pPr marL="2057400" indent="-228600">
              <a:defRPr sz="1200">
                <a:solidFill>
                  <a:schemeClr val="tx1"/>
                </a:solidFill>
                <a:latin typeface="Times New Roman" charset="0"/>
                <a:ea typeface="ＭＳ Ｐゴシック" charset="0"/>
              </a:defRPr>
            </a:lvl5pPr>
            <a:lvl6pPr marL="2514600" indent="-228600" eaLnBrk="0" fontAlgn="base" hangingPunct="0">
              <a:spcBef>
                <a:spcPct val="30000"/>
              </a:spcBef>
              <a:spcAft>
                <a:spcPct val="0"/>
              </a:spcAft>
              <a:defRPr sz="1200">
                <a:solidFill>
                  <a:schemeClr val="tx1"/>
                </a:solidFill>
                <a:latin typeface="Times New Roman" charset="0"/>
                <a:ea typeface="ＭＳ Ｐゴシック" charset="0"/>
              </a:defRPr>
            </a:lvl6pPr>
            <a:lvl7pPr marL="2971800" indent="-228600" eaLnBrk="0" fontAlgn="base" hangingPunct="0">
              <a:spcBef>
                <a:spcPct val="30000"/>
              </a:spcBef>
              <a:spcAft>
                <a:spcPct val="0"/>
              </a:spcAft>
              <a:defRPr sz="1200">
                <a:solidFill>
                  <a:schemeClr val="tx1"/>
                </a:solidFill>
                <a:latin typeface="Times New Roman" charset="0"/>
                <a:ea typeface="ＭＳ Ｐゴシック" charset="0"/>
              </a:defRPr>
            </a:lvl7pPr>
            <a:lvl8pPr marL="3429000" indent="-228600" eaLnBrk="0" fontAlgn="base" hangingPunct="0">
              <a:spcBef>
                <a:spcPct val="30000"/>
              </a:spcBef>
              <a:spcAft>
                <a:spcPct val="0"/>
              </a:spcAft>
              <a:defRPr sz="1200">
                <a:solidFill>
                  <a:schemeClr val="tx1"/>
                </a:solidFill>
                <a:latin typeface="Times New Roman" charset="0"/>
                <a:ea typeface="ＭＳ Ｐゴシック" charset="0"/>
              </a:defRPr>
            </a:lvl8pPr>
            <a:lvl9pPr marL="3886200" indent="-228600" eaLnBrk="0" fontAlgn="base" hangingPunct="0">
              <a:spcBef>
                <a:spcPct val="30000"/>
              </a:spcBef>
              <a:spcAft>
                <a:spcPct val="0"/>
              </a:spcAft>
              <a:defRPr sz="1200">
                <a:solidFill>
                  <a:schemeClr val="tx1"/>
                </a:solidFill>
                <a:latin typeface="Times New Roman" charset="0"/>
                <a:ea typeface="ＭＳ Ｐゴシック" charset="0"/>
              </a:defRPr>
            </a:lvl9pPr>
          </a:lstStyle>
          <a:p>
            <a:fld id="{529E3561-A449-4B4C-BDF8-B9A862AF932B}" type="slidenum">
              <a:rPr lang="en-US"/>
              <a:pPr/>
              <a:t>11</a:t>
            </a:fld>
            <a:endParaRPr lang="en-US"/>
          </a:p>
        </p:txBody>
      </p:sp>
      <p:sp>
        <p:nvSpPr>
          <p:cNvPr id="53251" name="Rectangle 1026"/>
          <p:cNvSpPr>
            <a:spLocks noGrp="1" noRot="1" noChangeAspect="1" noChangeArrowheads="1" noTextEdit="1"/>
          </p:cNvSpPr>
          <p:nvPr>
            <p:ph type="sldImg"/>
          </p:nvPr>
        </p:nvSpPr>
        <p:spPr>
          <a:xfrm>
            <a:off x="769938" y="876300"/>
            <a:ext cx="5394325" cy="3035300"/>
          </a:xfrm>
          <a:solidFill>
            <a:srgbClr val="FFFFFF"/>
          </a:solidFill>
          <a:ln/>
        </p:spPr>
      </p:sp>
      <p:sp>
        <p:nvSpPr>
          <p:cNvPr id="53252" name="Rectangle 1027"/>
          <p:cNvSpPr>
            <a:spLocks noGrp="1" noChangeArrowheads="1"/>
          </p:cNvSpPr>
          <p:nvPr>
            <p:ph type="body" idx="1"/>
          </p:nvPr>
        </p:nvSpPr>
        <p:spPr>
          <a:xfrm>
            <a:off x="923925" y="4332288"/>
            <a:ext cx="5086350" cy="4103687"/>
          </a:xfrm>
          <a:solidFill>
            <a:srgbClr val="FFFFFF"/>
          </a:solidFill>
          <a:ln>
            <a:solidFill>
              <a:srgbClr val="000000"/>
            </a:solidFill>
          </a:ln>
        </p:spPr>
        <p:txBody>
          <a:bodyPr lIns="81939" tIns="40970" rIns="81939" bIns="40970"/>
          <a:lstStyle/>
          <a:p>
            <a:r>
              <a:rPr lang="en-US">
                <a:latin typeface="Times New Roman" charset="0"/>
              </a:rPr>
              <a:t>Teach students how to take notes.</a:t>
            </a:r>
          </a:p>
        </p:txBody>
      </p:sp>
    </p:spTree>
    <p:extLst>
      <p:ext uri="{BB962C8B-B14F-4D97-AF65-F5344CB8AC3E}">
        <p14:creationId xmlns:p14="http://schemas.microsoft.com/office/powerpoint/2010/main" val="1474221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1200">
                <a:solidFill>
                  <a:schemeClr val="tx1"/>
                </a:solidFill>
                <a:latin typeface="Times New Roman" charset="0"/>
                <a:ea typeface="ＭＳ Ｐゴシック" charset="0"/>
              </a:defRPr>
            </a:lvl1pPr>
            <a:lvl2pPr marL="742950" indent="-285750">
              <a:defRPr sz="1200">
                <a:solidFill>
                  <a:schemeClr val="tx1"/>
                </a:solidFill>
                <a:latin typeface="Times New Roman" charset="0"/>
                <a:ea typeface="ＭＳ Ｐゴシック" charset="0"/>
              </a:defRPr>
            </a:lvl2pPr>
            <a:lvl3pPr marL="1143000" indent="-228600">
              <a:defRPr sz="1200">
                <a:solidFill>
                  <a:schemeClr val="tx1"/>
                </a:solidFill>
                <a:latin typeface="Times New Roman" charset="0"/>
                <a:ea typeface="ＭＳ Ｐゴシック" charset="0"/>
              </a:defRPr>
            </a:lvl3pPr>
            <a:lvl4pPr marL="1600200" indent="-228600">
              <a:defRPr sz="1200">
                <a:solidFill>
                  <a:schemeClr val="tx1"/>
                </a:solidFill>
                <a:latin typeface="Times New Roman" charset="0"/>
                <a:ea typeface="ＭＳ Ｐゴシック" charset="0"/>
              </a:defRPr>
            </a:lvl4pPr>
            <a:lvl5pPr marL="2057400" indent="-228600">
              <a:defRPr sz="1200">
                <a:solidFill>
                  <a:schemeClr val="tx1"/>
                </a:solidFill>
                <a:latin typeface="Times New Roman" charset="0"/>
                <a:ea typeface="ＭＳ Ｐゴシック" charset="0"/>
              </a:defRPr>
            </a:lvl5pPr>
            <a:lvl6pPr marL="2514600" indent="-228600" eaLnBrk="0" fontAlgn="base" hangingPunct="0">
              <a:spcBef>
                <a:spcPct val="30000"/>
              </a:spcBef>
              <a:spcAft>
                <a:spcPct val="0"/>
              </a:spcAft>
              <a:defRPr sz="1200">
                <a:solidFill>
                  <a:schemeClr val="tx1"/>
                </a:solidFill>
                <a:latin typeface="Times New Roman" charset="0"/>
                <a:ea typeface="ＭＳ Ｐゴシック" charset="0"/>
              </a:defRPr>
            </a:lvl6pPr>
            <a:lvl7pPr marL="2971800" indent="-228600" eaLnBrk="0" fontAlgn="base" hangingPunct="0">
              <a:spcBef>
                <a:spcPct val="30000"/>
              </a:spcBef>
              <a:spcAft>
                <a:spcPct val="0"/>
              </a:spcAft>
              <a:defRPr sz="1200">
                <a:solidFill>
                  <a:schemeClr val="tx1"/>
                </a:solidFill>
                <a:latin typeface="Times New Roman" charset="0"/>
                <a:ea typeface="ＭＳ Ｐゴシック" charset="0"/>
              </a:defRPr>
            </a:lvl7pPr>
            <a:lvl8pPr marL="3429000" indent="-228600" eaLnBrk="0" fontAlgn="base" hangingPunct="0">
              <a:spcBef>
                <a:spcPct val="30000"/>
              </a:spcBef>
              <a:spcAft>
                <a:spcPct val="0"/>
              </a:spcAft>
              <a:defRPr sz="1200">
                <a:solidFill>
                  <a:schemeClr val="tx1"/>
                </a:solidFill>
                <a:latin typeface="Times New Roman" charset="0"/>
                <a:ea typeface="ＭＳ Ｐゴシック" charset="0"/>
              </a:defRPr>
            </a:lvl8pPr>
            <a:lvl9pPr marL="3886200" indent="-228600" eaLnBrk="0" fontAlgn="base" hangingPunct="0">
              <a:spcBef>
                <a:spcPct val="30000"/>
              </a:spcBef>
              <a:spcAft>
                <a:spcPct val="0"/>
              </a:spcAft>
              <a:defRPr sz="1200">
                <a:solidFill>
                  <a:schemeClr val="tx1"/>
                </a:solidFill>
                <a:latin typeface="Times New Roman" charset="0"/>
                <a:ea typeface="ＭＳ Ｐゴシック" charset="0"/>
              </a:defRPr>
            </a:lvl9pPr>
          </a:lstStyle>
          <a:p>
            <a:fld id="{529E3561-A449-4B4C-BDF8-B9A862AF932B}" type="slidenum">
              <a:rPr lang="en-US"/>
              <a:pPr/>
              <a:t>12</a:t>
            </a:fld>
            <a:endParaRPr lang="en-US"/>
          </a:p>
        </p:txBody>
      </p:sp>
      <p:sp>
        <p:nvSpPr>
          <p:cNvPr id="53251" name="Rectangle 1026"/>
          <p:cNvSpPr>
            <a:spLocks noGrp="1" noRot="1" noChangeAspect="1" noChangeArrowheads="1" noTextEdit="1"/>
          </p:cNvSpPr>
          <p:nvPr>
            <p:ph type="sldImg"/>
          </p:nvPr>
        </p:nvSpPr>
        <p:spPr>
          <a:xfrm>
            <a:off x="769938" y="876300"/>
            <a:ext cx="5394325" cy="3035300"/>
          </a:xfrm>
          <a:solidFill>
            <a:srgbClr val="FFFFFF"/>
          </a:solidFill>
          <a:ln/>
        </p:spPr>
      </p:sp>
      <p:sp>
        <p:nvSpPr>
          <p:cNvPr id="53252" name="Rectangle 1027"/>
          <p:cNvSpPr>
            <a:spLocks noGrp="1" noChangeArrowheads="1"/>
          </p:cNvSpPr>
          <p:nvPr>
            <p:ph type="body" idx="1"/>
          </p:nvPr>
        </p:nvSpPr>
        <p:spPr>
          <a:xfrm>
            <a:off x="923925" y="4332288"/>
            <a:ext cx="5086350" cy="4103687"/>
          </a:xfrm>
          <a:solidFill>
            <a:srgbClr val="FFFFFF"/>
          </a:solidFill>
          <a:ln>
            <a:solidFill>
              <a:srgbClr val="000000"/>
            </a:solidFill>
          </a:ln>
        </p:spPr>
        <p:txBody>
          <a:bodyPr lIns="81939" tIns="40970" rIns="81939" bIns="40970"/>
          <a:lstStyle/>
          <a:p>
            <a:r>
              <a:rPr lang="en-US">
                <a:latin typeface="Times New Roman" charset="0"/>
              </a:rPr>
              <a:t>Teach students how to take notes.</a:t>
            </a:r>
          </a:p>
        </p:txBody>
      </p:sp>
    </p:spTree>
    <p:extLst>
      <p:ext uri="{BB962C8B-B14F-4D97-AF65-F5344CB8AC3E}">
        <p14:creationId xmlns:p14="http://schemas.microsoft.com/office/powerpoint/2010/main" val="1724755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1200">
                <a:solidFill>
                  <a:schemeClr val="tx1"/>
                </a:solidFill>
                <a:latin typeface="Times New Roman" charset="0"/>
                <a:ea typeface="ＭＳ Ｐゴシック" charset="0"/>
              </a:defRPr>
            </a:lvl1pPr>
            <a:lvl2pPr marL="742950" indent="-285750">
              <a:defRPr sz="1200">
                <a:solidFill>
                  <a:schemeClr val="tx1"/>
                </a:solidFill>
                <a:latin typeface="Times New Roman" charset="0"/>
                <a:ea typeface="ＭＳ Ｐゴシック" charset="0"/>
              </a:defRPr>
            </a:lvl2pPr>
            <a:lvl3pPr marL="1143000" indent="-228600">
              <a:defRPr sz="1200">
                <a:solidFill>
                  <a:schemeClr val="tx1"/>
                </a:solidFill>
                <a:latin typeface="Times New Roman" charset="0"/>
                <a:ea typeface="ＭＳ Ｐゴシック" charset="0"/>
              </a:defRPr>
            </a:lvl3pPr>
            <a:lvl4pPr marL="1600200" indent="-228600">
              <a:defRPr sz="1200">
                <a:solidFill>
                  <a:schemeClr val="tx1"/>
                </a:solidFill>
                <a:latin typeface="Times New Roman" charset="0"/>
                <a:ea typeface="ＭＳ Ｐゴシック" charset="0"/>
              </a:defRPr>
            </a:lvl4pPr>
            <a:lvl5pPr marL="2057400" indent="-228600">
              <a:defRPr sz="1200">
                <a:solidFill>
                  <a:schemeClr val="tx1"/>
                </a:solidFill>
                <a:latin typeface="Times New Roman" charset="0"/>
                <a:ea typeface="ＭＳ Ｐゴシック" charset="0"/>
              </a:defRPr>
            </a:lvl5pPr>
            <a:lvl6pPr marL="2514600" indent="-228600" eaLnBrk="0" fontAlgn="base" hangingPunct="0">
              <a:spcBef>
                <a:spcPct val="30000"/>
              </a:spcBef>
              <a:spcAft>
                <a:spcPct val="0"/>
              </a:spcAft>
              <a:defRPr sz="1200">
                <a:solidFill>
                  <a:schemeClr val="tx1"/>
                </a:solidFill>
                <a:latin typeface="Times New Roman" charset="0"/>
                <a:ea typeface="ＭＳ Ｐゴシック" charset="0"/>
              </a:defRPr>
            </a:lvl6pPr>
            <a:lvl7pPr marL="2971800" indent="-228600" eaLnBrk="0" fontAlgn="base" hangingPunct="0">
              <a:spcBef>
                <a:spcPct val="30000"/>
              </a:spcBef>
              <a:spcAft>
                <a:spcPct val="0"/>
              </a:spcAft>
              <a:defRPr sz="1200">
                <a:solidFill>
                  <a:schemeClr val="tx1"/>
                </a:solidFill>
                <a:latin typeface="Times New Roman" charset="0"/>
                <a:ea typeface="ＭＳ Ｐゴシック" charset="0"/>
              </a:defRPr>
            </a:lvl7pPr>
            <a:lvl8pPr marL="3429000" indent="-228600" eaLnBrk="0" fontAlgn="base" hangingPunct="0">
              <a:spcBef>
                <a:spcPct val="30000"/>
              </a:spcBef>
              <a:spcAft>
                <a:spcPct val="0"/>
              </a:spcAft>
              <a:defRPr sz="1200">
                <a:solidFill>
                  <a:schemeClr val="tx1"/>
                </a:solidFill>
                <a:latin typeface="Times New Roman" charset="0"/>
                <a:ea typeface="ＭＳ Ｐゴシック" charset="0"/>
              </a:defRPr>
            </a:lvl8pPr>
            <a:lvl9pPr marL="3886200" indent="-228600" eaLnBrk="0" fontAlgn="base" hangingPunct="0">
              <a:spcBef>
                <a:spcPct val="30000"/>
              </a:spcBef>
              <a:spcAft>
                <a:spcPct val="0"/>
              </a:spcAft>
              <a:defRPr sz="1200">
                <a:solidFill>
                  <a:schemeClr val="tx1"/>
                </a:solidFill>
                <a:latin typeface="Times New Roman" charset="0"/>
                <a:ea typeface="ＭＳ Ｐゴシック" charset="0"/>
              </a:defRPr>
            </a:lvl9pPr>
          </a:lstStyle>
          <a:p>
            <a:fld id="{529E3561-A449-4B4C-BDF8-B9A862AF932B}" type="slidenum">
              <a:rPr lang="en-US"/>
              <a:pPr/>
              <a:t>13</a:t>
            </a:fld>
            <a:endParaRPr lang="en-US"/>
          </a:p>
        </p:txBody>
      </p:sp>
      <p:sp>
        <p:nvSpPr>
          <p:cNvPr id="53251" name="Rectangle 1026"/>
          <p:cNvSpPr>
            <a:spLocks noGrp="1" noRot="1" noChangeAspect="1" noChangeArrowheads="1" noTextEdit="1"/>
          </p:cNvSpPr>
          <p:nvPr>
            <p:ph type="sldImg"/>
          </p:nvPr>
        </p:nvSpPr>
        <p:spPr>
          <a:xfrm>
            <a:off x="769938" y="876300"/>
            <a:ext cx="5394325" cy="3035300"/>
          </a:xfrm>
          <a:solidFill>
            <a:srgbClr val="FFFFFF"/>
          </a:solidFill>
          <a:ln/>
        </p:spPr>
      </p:sp>
      <p:sp>
        <p:nvSpPr>
          <p:cNvPr id="53252" name="Rectangle 1027"/>
          <p:cNvSpPr>
            <a:spLocks noGrp="1" noChangeArrowheads="1"/>
          </p:cNvSpPr>
          <p:nvPr>
            <p:ph type="body" idx="1"/>
          </p:nvPr>
        </p:nvSpPr>
        <p:spPr>
          <a:xfrm>
            <a:off x="923925" y="4332288"/>
            <a:ext cx="5086350" cy="4103687"/>
          </a:xfrm>
          <a:solidFill>
            <a:srgbClr val="FFFFFF"/>
          </a:solidFill>
          <a:ln>
            <a:solidFill>
              <a:srgbClr val="000000"/>
            </a:solidFill>
          </a:ln>
        </p:spPr>
        <p:txBody>
          <a:bodyPr lIns="81939" tIns="40970" rIns="81939" bIns="40970"/>
          <a:lstStyle/>
          <a:p>
            <a:r>
              <a:rPr lang="en-US">
                <a:latin typeface="Times New Roman" charset="0"/>
              </a:rPr>
              <a:t>Teach students how to take notes.</a:t>
            </a:r>
          </a:p>
        </p:txBody>
      </p:sp>
    </p:spTree>
    <p:extLst>
      <p:ext uri="{BB962C8B-B14F-4D97-AF65-F5344CB8AC3E}">
        <p14:creationId xmlns:p14="http://schemas.microsoft.com/office/powerpoint/2010/main" val="1230480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1200">
                <a:solidFill>
                  <a:schemeClr val="tx1"/>
                </a:solidFill>
                <a:latin typeface="Times New Roman" charset="0"/>
                <a:ea typeface="ＭＳ Ｐゴシック" charset="0"/>
              </a:defRPr>
            </a:lvl1pPr>
            <a:lvl2pPr marL="742950" indent="-285750">
              <a:defRPr sz="1200">
                <a:solidFill>
                  <a:schemeClr val="tx1"/>
                </a:solidFill>
                <a:latin typeface="Times New Roman" charset="0"/>
                <a:ea typeface="ＭＳ Ｐゴシック" charset="0"/>
              </a:defRPr>
            </a:lvl2pPr>
            <a:lvl3pPr marL="1143000" indent="-228600">
              <a:defRPr sz="1200">
                <a:solidFill>
                  <a:schemeClr val="tx1"/>
                </a:solidFill>
                <a:latin typeface="Times New Roman" charset="0"/>
                <a:ea typeface="ＭＳ Ｐゴシック" charset="0"/>
              </a:defRPr>
            </a:lvl3pPr>
            <a:lvl4pPr marL="1600200" indent="-228600">
              <a:defRPr sz="1200">
                <a:solidFill>
                  <a:schemeClr val="tx1"/>
                </a:solidFill>
                <a:latin typeface="Times New Roman" charset="0"/>
                <a:ea typeface="ＭＳ Ｐゴシック" charset="0"/>
              </a:defRPr>
            </a:lvl4pPr>
            <a:lvl5pPr marL="2057400" indent="-228600">
              <a:defRPr sz="1200">
                <a:solidFill>
                  <a:schemeClr val="tx1"/>
                </a:solidFill>
                <a:latin typeface="Times New Roman" charset="0"/>
                <a:ea typeface="ＭＳ Ｐゴシック" charset="0"/>
              </a:defRPr>
            </a:lvl5pPr>
            <a:lvl6pPr marL="2514600" indent="-228600" eaLnBrk="0" fontAlgn="base" hangingPunct="0">
              <a:spcBef>
                <a:spcPct val="30000"/>
              </a:spcBef>
              <a:spcAft>
                <a:spcPct val="0"/>
              </a:spcAft>
              <a:defRPr sz="1200">
                <a:solidFill>
                  <a:schemeClr val="tx1"/>
                </a:solidFill>
                <a:latin typeface="Times New Roman" charset="0"/>
                <a:ea typeface="ＭＳ Ｐゴシック" charset="0"/>
              </a:defRPr>
            </a:lvl6pPr>
            <a:lvl7pPr marL="2971800" indent="-228600" eaLnBrk="0" fontAlgn="base" hangingPunct="0">
              <a:spcBef>
                <a:spcPct val="30000"/>
              </a:spcBef>
              <a:spcAft>
                <a:spcPct val="0"/>
              </a:spcAft>
              <a:defRPr sz="1200">
                <a:solidFill>
                  <a:schemeClr val="tx1"/>
                </a:solidFill>
                <a:latin typeface="Times New Roman" charset="0"/>
                <a:ea typeface="ＭＳ Ｐゴシック" charset="0"/>
              </a:defRPr>
            </a:lvl7pPr>
            <a:lvl8pPr marL="3429000" indent="-228600" eaLnBrk="0" fontAlgn="base" hangingPunct="0">
              <a:spcBef>
                <a:spcPct val="30000"/>
              </a:spcBef>
              <a:spcAft>
                <a:spcPct val="0"/>
              </a:spcAft>
              <a:defRPr sz="1200">
                <a:solidFill>
                  <a:schemeClr val="tx1"/>
                </a:solidFill>
                <a:latin typeface="Times New Roman" charset="0"/>
                <a:ea typeface="ＭＳ Ｐゴシック" charset="0"/>
              </a:defRPr>
            </a:lvl8pPr>
            <a:lvl9pPr marL="3886200" indent="-228600" eaLnBrk="0" fontAlgn="base" hangingPunct="0">
              <a:spcBef>
                <a:spcPct val="30000"/>
              </a:spcBef>
              <a:spcAft>
                <a:spcPct val="0"/>
              </a:spcAft>
              <a:defRPr sz="1200">
                <a:solidFill>
                  <a:schemeClr val="tx1"/>
                </a:solidFill>
                <a:latin typeface="Times New Roman" charset="0"/>
                <a:ea typeface="ＭＳ Ｐゴシック" charset="0"/>
              </a:defRPr>
            </a:lvl9pPr>
          </a:lstStyle>
          <a:p>
            <a:fld id="{529E3561-A449-4B4C-BDF8-B9A862AF932B}" type="slidenum">
              <a:rPr lang="en-US"/>
              <a:pPr/>
              <a:t>14</a:t>
            </a:fld>
            <a:endParaRPr lang="en-US"/>
          </a:p>
        </p:txBody>
      </p:sp>
      <p:sp>
        <p:nvSpPr>
          <p:cNvPr id="53251" name="Rectangle 1026"/>
          <p:cNvSpPr>
            <a:spLocks noGrp="1" noRot="1" noChangeAspect="1" noChangeArrowheads="1" noTextEdit="1"/>
          </p:cNvSpPr>
          <p:nvPr>
            <p:ph type="sldImg"/>
          </p:nvPr>
        </p:nvSpPr>
        <p:spPr>
          <a:xfrm>
            <a:off x="769938" y="876300"/>
            <a:ext cx="5394325" cy="3035300"/>
          </a:xfrm>
          <a:solidFill>
            <a:srgbClr val="FFFFFF"/>
          </a:solidFill>
          <a:ln/>
        </p:spPr>
      </p:sp>
      <p:sp>
        <p:nvSpPr>
          <p:cNvPr id="53252" name="Rectangle 1027"/>
          <p:cNvSpPr>
            <a:spLocks noGrp="1" noChangeArrowheads="1"/>
          </p:cNvSpPr>
          <p:nvPr>
            <p:ph type="body" idx="1"/>
          </p:nvPr>
        </p:nvSpPr>
        <p:spPr>
          <a:xfrm>
            <a:off x="923925" y="4332288"/>
            <a:ext cx="5086350" cy="4103687"/>
          </a:xfrm>
          <a:solidFill>
            <a:srgbClr val="FFFFFF"/>
          </a:solidFill>
          <a:ln>
            <a:solidFill>
              <a:srgbClr val="000000"/>
            </a:solidFill>
          </a:ln>
        </p:spPr>
        <p:txBody>
          <a:bodyPr lIns="81939" tIns="40970" rIns="81939" bIns="40970"/>
          <a:lstStyle/>
          <a:p>
            <a:r>
              <a:rPr lang="en-US">
                <a:latin typeface="Times New Roman" charset="0"/>
              </a:rPr>
              <a:t>Teach students how to take notes.</a:t>
            </a:r>
          </a:p>
        </p:txBody>
      </p:sp>
    </p:spTree>
    <p:extLst>
      <p:ext uri="{BB962C8B-B14F-4D97-AF65-F5344CB8AC3E}">
        <p14:creationId xmlns:p14="http://schemas.microsoft.com/office/powerpoint/2010/main" val="569907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3854">
              <a:defRPr>
                <a:solidFill>
                  <a:schemeClr val="tx1"/>
                </a:solidFill>
                <a:latin typeface="Verdana" charset="0"/>
                <a:ea typeface="MS PGothic" charset="0"/>
                <a:cs typeface="MS PGothic" charset="0"/>
              </a:defRPr>
            </a:lvl1pPr>
            <a:lvl2pPr marL="734852" indent="-282635" defTabSz="913854">
              <a:defRPr>
                <a:solidFill>
                  <a:schemeClr val="tx1"/>
                </a:solidFill>
                <a:latin typeface="Verdana" charset="0"/>
                <a:ea typeface="MS PGothic" charset="0"/>
                <a:cs typeface="MS PGothic" charset="0"/>
              </a:defRPr>
            </a:lvl2pPr>
            <a:lvl3pPr marL="1130541" indent="-226108" defTabSz="913854">
              <a:defRPr>
                <a:solidFill>
                  <a:schemeClr val="tx1"/>
                </a:solidFill>
                <a:latin typeface="Verdana" charset="0"/>
                <a:ea typeface="MS PGothic" charset="0"/>
                <a:cs typeface="MS PGothic" charset="0"/>
              </a:defRPr>
            </a:lvl3pPr>
            <a:lvl4pPr marL="1582758" indent="-226108" defTabSz="913854">
              <a:defRPr>
                <a:solidFill>
                  <a:schemeClr val="tx1"/>
                </a:solidFill>
                <a:latin typeface="Verdana" charset="0"/>
                <a:ea typeface="MS PGothic" charset="0"/>
                <a:cs typeface="MS PGothic" charset="0"/>
              </a:defRPr>
            </a:lvl4pPr>
            <a:lvl5pPr marL="2034974" indent="-226108" defTabSz="913854">
              <a:defRPr>
                <a:solidFill>
                  <a:schemeClr val="tx1"/>
                </a:solidFill>
                <a:latin typeface="Verdana" charset="0"/>
                <a:ea typeface="MS PGothic" charset="0"/>
                <a:cs typeface="MS PGothic" charset="0"/>
              </a:defRPr>
            </a:lvl5pPr>
            <a:lvl6pPr marL="2487191" indent="-226108" defTabSz="913854" eaLnBrk="0" fontAlgn="base" hangingPunct="0">
              <a:spcBef>
                <a:spcPct val="0"/>
              </a:spcBef>
              <a:spcAft>
                <a:spcPct val="0"/>
              </a:spcAft>
              <a:defRPr>
                <a:solidFill>
                  <a:schemeClr val="tx1"/>
                </a:solidFill>
                <a:latin typeface="Verdana" charset="0"/>
                <a:ea typeface="MS PGothic" charset="0"/>
                <a:cs typeface="MS PGothic" charset="0"/>
              </a:defRPr>
            </a:lvl6pPr>
            <a:lvl7pPr marL="2939407" indent="-226108" defTabSz="913854" eaLnBrk="0" fontAlgn="base" hangingPunct="0">
              <a:spcBef>
                <a:spcPct val="0"/>
              </a:spcBef>
              <a:spcAft>
                <a:spcPct val="0"/>
              </a:spcAft>
              <a:defRPr>
                <a:solidFill>
                  <a:schemeClr val="tx1"/>
                </a:solidFill>
                <a:latin typeface="Verdana" charset="0"/>
                <a:ea typeface="MS PGothic" charset="0"/>
                <a:cs typeface="MS PGothic" charset="0"/>
              </a:defRPr>
            </a:lvl7pPr>
            <a:lvl8pPr marL="3391624" indent="-226108" defTabSz="913854" eaLnBrk="0" fontAlgn="base" hangingPunct="0">
              <a:spcBef>
                <a:spcPct val="0"/>
              </a:spcBef>
              <a:spcAft>
                <a:spcPct val="0"/>
              </a:spcAft>
              <a:defRPr>
                <a:solidFill>
                  <a:schemeClr val="tx1"/>
                </a:solidFill>
                <a:latin typeface="Verdana" charset="0"/>
                <a:ea typeface="MS PGothic" charset="0"/>
                <a:cs typeface="MS PGothic" charset="0"/>
              </a:defRPr>
            </a:lvl8pPr>
            <a:lvl9pPr marL="3843840" indent="-226108" defTabSz="913854" eaLnBrk="0" fontAlgn="base" hangingPunct="0">
              <a:spcBef>
                <a:spcPct val="0"/>
              </a:spcBef>
              <a:spcAft>
                <a:spcPct val="0"/>
              </a:spcAft>
              <a:defRPr>
                <a:solidFill>
                  <a:schemeClr val="tx1"/>
                </a:solidFill>
                <a:latin typeface="Verdana" charset="0"/>
                <a:ea typeface="MS PGothic" charset="0"/>
                <a:cs typeface="MS PGothic" charset="0"/>
              </a:defRPr>
            </a:lvl9pPr>
          </a:lstStyle>
          <a:p>
            <a:fld id="{EA49B0A8-1386-1343-B831-1E7C00E46909}" type="slidenum">
              <a:rPr lang="en-US">
                <a:latin typeface="Times New Roman" charset="0"/>
              </a:rPr>
              <a:pPr/>
              <a:t>15</a:t>
            </a:fld>
            <a:endParaRPr lang="en-US">
              <a:latin typeface="Times New Roman" charset="0"/>
            </a:endParaRPr>
          </a:p>
        </p:txBody>
      </p:sp>
      <p:sp>
        <p:nvSpPr>
          <p:cNvPr id="102403" name="Rectangle 2"/>
          <p:cNvSpPr>
            <a:spLocks noGrp="1" noRot="1" noChangeAspect="1" noChangeArrowheads="1" noTextEdit="1"/>
          </p:cNvSpPr>
          <p:nvPr>
            <p:ph type="sldImg"/>
          </p:nvPr>
        </p:nvSpPr>
        <p:spPr>
          <a:xfrm>
            <a:off x="381000" y="685800"/>
            <a:ext cx="6096000" cy="3429000"/>
          </a:xfrm>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dirty="0">
              <a:ea typeface="MS PGothic" charset="0"/>
            </a:endParaRPr>
          </a:p>
        </p:txBody>
      </p:sp>
    </p:spTree>
    <p:extLst>
      <p:ext uri="{BB962C8B-B14F-4D97-AF65-F5344CB8AC3E}">
        <p14:creationId xmlns:p14="http://schemas.microsoft.com/office/powerpoint/2010/main" val="2074607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6"/>
          <p:cNvSpPr>
            <a:spLocks noGrp="1" noChangeArrowheads="1"/>
          </p:cNvSpPr>
          <p:nvPr>
            <p:ph type="ftr" sz="quarter" idx="10"/>
          </p:nvPr>
        </p:nvSpPr>
        <p:spPr>
          <a:ln/>
        </p:spPr>
        <p:txBody>
          <a:bodyPr/>
          <a:lstStyle>
            <a:lvl1pPr>
              <a:defRPr/>
            </a:lvl1pPr>
          </a:lstStyle>
          <a:p>
            <a:endParaRPr lang="en-US"/>
          </a:p>
        </p:txBody>
      </p:sp>
      <p:sp>
        <p:nvSpPr>
          <p:cNvPr id="5" name="Rectangle 7"/>
          <p:cNvSpPr>
            <a:spLocks noGrp="1" noChangeArrowheads="1"/>
          </p:cNvSpPr>
          <p:nvPr>
            <p:ph type="sldNum" sz="quarter" idx="11"/>
          </p:nvPr>
        </p:nvSpPr>
        <p:spPr>
          <a:ln/>
        </p:spPr>
        <p:txBody>
          <a:bodyPr/>
          <a:lstStyle>
            <a:lvl1pPr>
              <a:defRPr/>
            </a:lvl1pPr>
          </a:lstStyle>
          <a:p>
            <a:fld id="{B9013FDC-CDB6-0145-BBEC-8B9E418D6794}" type="slidenum">
              <a:rPr lang="en-US"/>
              <a:pPr/>
              <a:t>‹#›</a:t>
            </a:fld>
            <a:endParaRPr lang="en-US"/>
          </a:p>
        </p:txBody>
      </p:sp>
    </p:spTree>
    <p:extLst>
      <p:ext uri="{BB962C8B-B14F-4D97-AF65-F5344CB8AC3E}">
        <p14:creationId xmlns:p14="http://schemas.microsoft.com/office/powerpoint/2010/main" val="2097536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ftr" sz="quarter" idx="10"/>
          </p:nvPr>
        </p:nvSpPr>
        <p:spPr>
          <a:ln/>
        </p:spPr>
        <p:txBody>
          <a:bodyPr/>
          <a:lstStyle>
            <a:lvl1pPr>
              <a:defRPr/>
            </a:lvl1pPr>
          </a:lstStyle>
          <a:p>
            <a:endParaRPr lang="en-US"/>
          </a:p>
        </p:txBody>
      </p:sp>
      <p:sp>
        <p:nvSpPr>
          <p:cNvPr id="5" name="Rectangle 7"/>
          <p:cNvSpPr>
            <a:spLocks noGrp="1" noChangeArrowheads="1"/>
          </p:cNvSpPr>
          <p:nvPr>
            <p:ph type="sldNum" sz="quarter" idx="11"/>
          </p:nvPr>
        </p:nvSpPr>
        <p:spPr>
          <a:ln/>
        </p:spPr>
        <p:txBody>
          <a:bodyPr/>
          <a:lstStyle>
            <a:lvl1pPr>
              <a:defRPr/>
            </a:lvl1pPr>
          </a:lstStyle>
          <a:p>
            <a:fld id="{A9939A6A-E21D-7C4D-8E7C-17C74E5611D4}" type="slidenum">
              <a:rPr lang="en-US"/>
              <a:pPr/>
              <a:t>‹#›</a:t>
            </a:fld>
            <a:endParaRPr lang="en-US"/>
          </a:p>
        </p:txBody>
      </p:sp>
    </p:spTree>
    <p:extLst>
      <p:ext uri="{BB962C8B-B14F-4D97-AF65-F5344CB8AC3E}">
        <p14:creationId xmlns:p14="http://schemas.microsoft.com/office/powerpoint/2010/main" val="1879435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ftr" sz="quarter" idx="10"/>
          </p:nvPr>
        </p:nvSpPr>
        <p:spPr>
          <a:ln/>
        </p:spPr>
        <p:txBody>
          <a:bodyPr/>
          <a:lstStyle>
            <a:lvl1pPr>
              <a:defRPr/>
            </a:lvl1pPr>
          </a:lstStyle>
          <a:p>
            <a:endParaRPr lang="en-US"/>
          </a:p>
        </p:txBody>
      </p:sp>
      <p:sp>
        <p:nvSpPr>
          <p:cNvPr id="5" name="Rectangle 7"/>
          <p:cNvSpPr>
            <a:spLocks noGrp="1" noChangeArrowheads="1"/>
          </p:cNvSpPr>
          <p:nvPr>
            <p:ph type="sldNum" sz="quarter" idx="11"/>
          </p:nvPr>
        </p:nvSpPr>
        <p:spPr>
          <a:ln/>
        </p:spPr>
        <p:txBody>
          <a:bodyPr/>
          <a:lstStyle>
            <a:lvl1pPr>
              <a:defRPr/>
            </a:lvl1pPr>
          </a:lstStyle>
          <a:p>
            <a:fld id="{16AED4AA-CCA7-A748-9E0B-836427D4D791}" type="slidenum">
              <a:rPr lang="en-US"/>
              <a:pPr/>
              <a:t>‹#›</a:t>
            </a:fld>
            <a:endParaRPr lang="en-US"/>
          </a:p>
        </p:txBody>
      </p:sp>
    </p:spTree>
    <p:extLst>
      <p:ext uri="{BB962C8B-B14F-4D97-AF65-F5344CB8AC3E}">
        <p14:creationId xmlns:p14="http://schemas.microsoft.com/office/powerpoint/2010/main" val="1919497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ftr" sz="quarter" idx="10"/>
          </p:nvPr>
        </p:nvSpPr>
        <p:spPr>
          <a:ln/>
        </p:spPr>
        <p:txBody>
          <a:bodyPr/>
          <a:lstStyle>
            <a:lvl1pPr>
              <a:defRPr/>
            </a:lvl1pPr>
          </a:lstStyle>
          <a:p>
            <a:endParaRPr lang="en-US"/>
          </a:p>
        </p:txBody>
      </p:sp>
      <p:sp>
        <p:nvSpPr>
          <p:cNvPr id="5" name="Rectangle 7"/>
          <p:cNvSpPr>
            <a:spLocks noGrp="1" noChangeArrowheads="1"/>
          </p:cNvSpPr>
          <p:nvPr>
            <p:ph type="sldNum" sz="quarter" idx="11"/>
          </p:nvPr>
        </p:nvSpPr>
        <p:spPr>
          <a:ln/>
        </p:spPr>
        <p:txBody>
          <a:bodyPr/>
          <a:lstStyle>
            <a:lvl1pPr>
              <a:defRPr/>
            </a:lvl1pPr>
          </a:lstStyle>
          <a:p>
            <a:fld id="{211DD708-9C6C-BC4A-8ACC-1131D652BA95}" type="slidenum">
              <a:rPr lang="en-US"/>
              <a:pPr/>
              <a:t>‹#›</a:t>
            </a:fld>
            <a:endParaRPr lang="en-US"/>
          </a:p>
        </p:txBody>
      </p:sp>
    </p:spTree>
    <p:extLst>
      <p:ext uri="{BB962C8B-B14F-4D97-AF65-F5344CB8AC3E}">
        <p14:creationId xmlns:p14="http://schemas.microsoft.com/office/powerpoint/2010/main" val="2757463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
          <p:cNvSpPr>
            <a:spLocks noGrp="1" noChangeArrowheads="1"/>
          </p:cNvSpPr>
          <p:nvPr>
            <p:ph type="ftr" sz="quarter" idx="10"/>
          </p:nvPr>
        </p:nvSpPr>
        <p:spPr>
          <a:ln/>
        </p:spPr>
        <p:txBody>
          <a:bodyPr/>
          <a:lstStyle>
            <a:lvl1pPr>
              <a:defRPr/>
            </a:lvl1pPr>
          </a:lstStyle>
          <a:p>
            <a:endParaRPr lang="en-US"/>
          </a:p>
        </p:txBody>
      </p:sp>
      <p:sp>
        <p:nvSpPr>
          <p:cNvPr id="5" name="Rectangle 7"/>
          <p:cNvSpPr>
            <a:spLocks noGrp="1" noChangeArrowheads="1"/>
          </p:cNvSpPr>
          <p:nvPr>
            <p:ph type="sldNum" sz="quarter" idx="11"/>
          </p:nvPr>
        </p:nvSpPr>
        <p:spPr>
          <a:ln/>
        </p:spPr>
        <p:txBody>
          <a:bodyPr/>
          <a:lstStyle>
            <a:lvl1pPr>
              <a:defRPr/>
            </a:lvl1pPr>
          </a:lstStyle>
          <a:p>
            <a:fld id="{39BAC1BF-448E-0748-97C4-07AE073AA6E8}" type="slidenum">
              <a:rPr lang="en-US"/>
              <a:pPr/>
              <a:t>‹#›</a:t>
            </a:fld>
            <a:endParaRPr lang="en-US"/>
          </a:p>
        </p:txBody>
      </p:sp>
    </p:spTree>
    <p:extLst>
      <p:ext uri="{BB962C8B-B14F-4D97-AF65-F5344CB8AC3E}">
        <p14:creationId xmlns:p14="http://schemas.microsoft.com/office/powerpoint/2010/main" val="3593659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6"/>
          <p:cNvSpPr>
            <a:spLocks noGrp="1" noChangeArrowheads="1"/>
          </p:cNvSpPr>
          <p:nvPr>
            <p:ph type="ftr" sz="quarter" idx="10"/>
          </p:nvPr>
        </p:nvSpPr>
        <p:spPr>
          <a:ln/>
        </p:spPr>
        <p:txBody>
          <a:bodyPr/>
          <a:lstStyle>
            <a:lvl1pPr>
              <a:defRPr/>
            </a:lvl1pPr>
          </a:lstStyle>
          <a:p>
            <a:endParaRPr lang="en-US"/>
          </a:p>
        </p:txBody>
      </p:sp>
      <p:sp>
        <p:nvSpPr>
          <p:cNvPr id="6" name="Rectangle 7"/>
          <p:cNvSpPr>
            <a:spLocks noGrp="1" noChangeArrowheads="1"/>
          </p:cNvSpPr>
          <p:nvPr>
            <p:ph type="sldNum" sz="quarter" idx="11"/>
          </p:nvPr>
        </p:nvSpPr>
        <p:spPr>
          <a:ln/>
        </p:spPr>
        <p:txBody>
          <a:bodyPr/>
          <a:lstStyle>
            <a:lvl1pPr>
              <a:defRPr/>
            </a:lvl1pPr>
          </a:lstStyle>
          <a:p>
            <a:fld id="{CA5C63ED-CA33-F643-8D2C-9CC1229B0478}" type="slidenum">
              <a:rPr lang="en-US"/>
              <a:pPr/>
              <a:t>‹#›</a:t>
            </a:fld>
            <a:endParaRPr lang="en-US"/>
          </a:p>
        </p:txBody>
      </p:sp>
    </p:spTree>
    <p:extLst>
      <p:ext uri="{BB962C8B-B14F-4D97-AF65-F5344CB8AC3E}">
        <p14:creationId xmlns:p14="http://schemas.microsoft.com/office/powerpoint/2010/main" val="1205795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a:spLocks noGrp="1" noChangeArrowheads="1"/>
          </p:cNvSpPr>
          <p:nvPr>
            <p:ph type="ftr" sz="quarter" idx="10"/>
          </p:nvPr>
        </p:nvSpPr>
        <p:spPr>
          <a:ln/>
        </p:spPr>
        <p:txBody>
          <a:bodyPr/>
          <a:lstStyle>
            <a:lvl1pPr>
              <a:defRPr/>
            </a:lvl1pPr>
          </a:lstStyle>
          <a:p>
            <a:endParaRPr lang="en-US"/>
          </a:p>
        </p:txBody>
      </p:sp>
      <p:sp>
        <p:nvSpPr>
          <p:cNvPr id="8" name="Rectangle 7"/>
          <p:cNvSpPr>
            <a:spLocks noGrp="1" noChangeArrowheads="1"/>
          </p:cNvSpPr>
          <p:nvPr>
            <p:ph type="sldNum" sz="quarter" idx="11"/>
          </p:nvPr>
        </p:nvSpPr>
        <p:spPr>
          <a:ln/>
        </p:spPr>
        <p:txBody>
          <a:bodyPr/>
          <a:lstStyle>
            <a:lvl1pPr>
              <a:defRPr/>
            </a:lvl1pPr>
          </a:lstStyle>
          <a:p>
            <a:fld id="{02E81F73-168E-DF47-86CE-65001EABF119}" type="slidenum">
              <a:rPr lang="en-US"/>
              <a:pPr/>
              <a:t>‹#›</a:t>
            </a:fld>
            <a:endParaRPr lang="en-US"/>
          </a:p>
        </p:txBody>
      </p:sp>
    </p:spTree>
    <p:extLst>
      <p:ext uri="{BB962C8B-B14F-4D97-AF65-F5344CB8AC3E}">
        <p14:creationId xmlns:p14="http://schemas.microsoft.com/office/powerpoint/2010/main" val="2932946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6"/>
          <p:cNvSpPr>
            <a:spLocks noGrp="1" noChangeArrowheads="1"/>
          </p:cNvSpPr>
          <p:nvPr>
            <p:ph type="ftr" sz="quarter" idx="10"/>
          </p:nvPr>
        </p:nvSpPr>
        <p:spPr>
          <a:ln/>
        </p:spPr>
        <p:txBody>
          <a:bodyPr/>
          <a:lstStyle>
            <a:lvl1pPr>
              <a:defRPr/>
            </a:lvl1pPr>
          </a:lstStyle>
          <a:p>
            <a:endParaRPr lang="en-US"/>
          </a:p>
        </p:txBody>
      </p:sp>
      <p:sp>
        <p:nvSpPr>
          <p:cNvPr id="4" name="Rectangle 7"/>
          <p:cNvSpPr>
            <a:spLocks noGrp="1" noChangeArrowheads="1"/>
          </p:cNvSpPr>
          <p:nvPr>
            <p:ph type="sldNum" sz="quarter" idx="11"/>
          </p:nvPr>
        </p:nvSpPr>
        <p:spPr>
          <a:ln/>
        </p:spPr>
        <p:txBody>
          <a:bodyPr/>
          <a:lstStyle>
            <a:lvl1pPr>
              <a:defRPr/>
            </a:lvl1pPr>
          </a:lstStyle>
          <a:p>
            <a:fld id="{F2AB741D-3059-9749-806A-40E1FE40CF46}" type="slidenum">
              <a:rPr lang="en-US"/>
              <a:pPr/>
              <a:t>‹#›</a:t>
            </a:fld>
            <a:endParaRPr lang="en-US"/>
          </a:p>
        </p:txBody>
      </p:sp>
    </p:spTree>
    <p:extLst>
      <p:ext uri="{BB962C8B-B14F-4D97-AF65-F5344CB8AC3E}">
        <p14:creationId xmlns:p14="http://schemas.microsoft.com/office/powerpoint/2010/main" val="1013544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ftr" sz="quarter" idx="10"/>
          </p:nvPr>
        </p:nvSpPr>
        <p:spPr>
          <a:ln/>
        </p:spPr>
        <p:txBody>
          <a:bodyPr/>
          <a:lstStyle>
            <a:lvl1pPr>
              <a:defRPr/>
            </a:lvl1pPr>
          </a:lstStyle>
          <a:p>
            <a:endParaRPr lang="en-US"/>
          </a:p>
        </p:txBody>
      </p:sp>
      <p:sp>
        <p:nvSpPr>
          <p:cNvPr id="3" name="Rectangle 7"/>
          <p:cNvSpPr>
            <a:spLocks noGrp="1" noChangeArrowheads="1"/>
          </p:cNvSpPr>
          <p:nvPr>
            <p:ph type="sldNum" sz="quarter" idx="11"/>
          </p:nvPr>
        </p:nvSpPr>
        <p:spPr>
          <a:ln/>
        </p:spPr>
        <p:txBody>
          <a:bodyPr/>
          <a:lstStyle>
            <a:lvl1pPr>
              <a:defRPr/>
            </a:lvl1pPr>
          </a:lstStyle>
          <a:p>
            <a:fld id="{0C4AF5B0-A05E-724A-87E2-3CBAB181D8A1}" type="slidenum">
              <a:rPr lang="en-US"/>
              <a:pPr/>
              <a:t>‹#›</a:t>
            </a:fld>
            <a:endParaRPr lang="en-US"/>
          </a:p>
        </p:txBody>
      </p:sp>
    </p:spTree>
    <p:extLst>
      <p:ext uri="{BB962C8B-B14F-4D97-AF65-F5344CB8AC3E}">
        <p14:creationId xmlns:p14="http://schemas.microsoft.com/office/powerpoint/2010/main" val="3015738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ftr" sz="quarter" idx="10"/>
          </p:nvPr>
        </p:nvSpPr>
        <p:spPr>
          <a:ln/>
        </p:spPr>
        <p:txBody>
          <a:bodyPr/>
          <a:lstStyle>
            <a:lvl1pPr>
              <a:defRPr/>
            </a:lvl1pPr>
          </a:lstStyle>
          <a:p>
            <a:endParaRPr lang="en-US"/>
          </a:p>
        </p:txBody>
      </p:sp>
      <p:sp>
        <p:nvSpPr>
          <p:cNvPr id="6" name="Rectangle 7"/>
          <p:cNvSpPr>
            <a:spLocks noGrp="1" noChangeArrowheads="1"/>
          </p:cNvSpPr>
          <p:nvPr>
            <p:ph type="sldNum" sz="quarter" idx="11"/>
          </p:nvPr>
        </p:nvSpPr>
        <p:spPr>
          <a:ln/>
        </p:spPr>
        <p:txBody>
          <a:bodyPr/>
          <a:lstStyle>
            <a:lvl1pPr>
              <a:defRPr/>
            </a:lvl1pPr>
          </a:lstStyle>
          <a:p>
            <a:fld id="{A1B91192-082C-A54D-8443-EA5BFC04DEDD}" type="slidenum">
              <a:rPr lang="en-US"/>
              <a:pPr/>
              <a:t>‹#›</a:t>
            </a:fld>
            <a:endParaRPr lang="en-US"/>
          </a:p>
        </p:txBody>
      </p:sp>
    </p:spTree>
    <p:extLst>
      <p:ext uri="{BB962C8B-B14F-4D97-AF65-F5344CB8AC3E}">
        <p14:creationId xmlns:p14="http://schemas.microsoft.com/office/powerpoint/2010/main" val="3004179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ftr" sz="quarter" idx="10"/>
          </p:nvPr>
        </p:nvSpPr>
        <p:spPr>
          <a:ln/>
        </p:spPr>
        <p:txBody>
          <a:bodyPr/>
          <a:lstStyle>
            <a:lvl1pPr>
              <a:defRPr/>
            </a:lvl1pPr>
          </a:lstStyle>
          <a:p>
            <a:endParaRPr lang="en-US"/>
          </a:p>
        </p:txBody>
      </p:sp>
      <p:sp>
        <p:nvSpPr>
          <p:cNvPr id="6" name="Rectangle 7"/>
          <p:cNvSpPr>
            <a:spLocks noGrp="1" noChangeArrowheads="1"/>
          </p:cNvSpPr>
          <p:nvPr>
            <p:ph type="sldNum" sz="quarter" idx="11"/>
          </p:nvPr>
        </p:nvSpPr>
        <p:spPr>
          <a:ln/>
        </p:spPr>
        <p:txBody>
          <a:bodyPr/>
          <a:lstStyle>
            <a:lvl1pPr>
              <a:defRPr/>
            </a:lvl1pPr>
          </a:lstStyle>
          <a:p>
            <a:fld id="{A46DF99E-117A-804D-9AE1-0148B167FF70}" type="slidenum">
              <a:rPr lang="en-US"/>
              <a:pPr/>
              <a:t>‹#›</a:t>
            </a:fld>
            <a:endParaRPr lang="en-US"/>
          </a:p>
        </p:txBody>
      </p:sp>
    </p:spTree>
    <p:extLst>
      <p:ext uri="{BB962C8B-B14F-4D97-AF65-F5344CB8AC3E}">
        <p14:creationId xmlns:p14="http://schemas.microsoft.com/office/powerpoint/2010/main" val="1869607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rotWithShape="0">
          <a:gsLst>
            <a:gs pos="0">
              <a:srgbClr val="DDDDDD"/>
            </a:gs>
            <a:gs pos="100000">
              <a:schemeClr val="bg1"/>
            </a:gs>
          </a:gsLst>
          <a:lin ang="5400000" scaled="1"/>
        </a:gradFill>
        <a:effectLst/>
      </p:bgPr>
    </p:bg>
    <p:spTree>
      <p:nvGrpSpPr>
        <p:cNvPr id="1" name=""/>
        <p:cNvGrpSpPr/>
        <p:nvPr/>
      </p:nvGrpSpPr>
      <p:grpSpPr>
        <a:xfrm>
          <a:off x="0" y="0"/>
          <a:ext cx="0" cy="0"/>
          <a:chOff x="0" y="0"/>
          <a:chExt cx="0" cy="0"/>
        </a:xfrm>
      </p:grpSpPr>
      <p:pic>
        <p:nvPicPr>
          <p:cNvPr id="1026" name="Picture 2" descr="SGCOE V 158 289"/>
          <p:cNvPicPr>
            <a:picLocks noChangeAspect="1" noChangeArrowheads="1"/>
          </p:cNvPicPr>
          <p:nvPr userDrawn="1"/>
        </p:nvPicPr>
        <p:blipFill>
          <a:blip r:embed="rId13" cstate="email">
            <a:extLst>
              <a:ext uri="{28A0092B-C50C-407E-A947-70E740481C1C}">
                <a14:useLocalDpi xmlns:a14="http://schemas.microsoft.com/office/drawing/2010/main" val="0"/>
              </a:ext>
            </a:extLst>
          </a:blip>
          <a:srcRect/>
          <a:stretch>
            <a:fillRect/>
          </a:stretch>
        </p:blipFill>
        <p:spPr bwMode="auto">
          <a:xfrm>
            <a:off x="10363200" y="5791201"/>
            <a:ext cx="1524000" cy="923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27" name="Rectangle 3"/>
          <p:cNvSpPr>
            <a:spLocks noGrp="1" noChangeArrowheads="1"/>
          </p:cNvSpPr>
          <p:nvPr>
            <p:ph type="title"/>
          </p:nvPr>
        </p:nvSpPr>
        <p:spPr bwMode="auto">
          <a:xfrm>
            <a:off x="609600" y="274638"/>
            <a:ext cx="10972800" cy="11430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8" name="Rectangle 4"/>
          <p:cNvSpPr>
            <a:spLocks noGrp="1" noChangeArrowheads="1"/>
          </p:cNvSpPr>
          <p:nvPr>
            <p:ph type="body" idx="1"/>
          </p:nvPr>
        </p:nvSpPr>
        <p:spPr bwMode="auto">
          <a:xfrm>
            <a:off x="609600" y="1600201"/>
            <a:ext cx="10972800" cy="45259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9094" name="Rectangle 6"/>
          <p:cNvSpPr>
            <a:spLocks noGrp="1" noChangeArrowheads="1"/>
          </p:cNvSpPr>
          <p:nvPr>
            <p:ph type="ftr" sz="quarter" idx="3"/>
          </p:nvPr>
        </p:nvSpPr>
        <p:spPr bwMode="auto">
          <a:xfrm>
            <a:off x="4165600" y="6245225"/>
            <a:ext cx="3860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endParaRPr lang="en-US"/>
          </a:p>
        </p:txBody>
      </p:sp>
      <p:sp>
        <p:nvSpPr>
          <p:cNvPr id="89095" name="Rectangle 7"/>
          <p:cNvSpPr>
            <a:spLocks noGrp="1" noChangeArrowheads="1"/>
          </p:cNvSpPr>
          <p:nvPr>
            <p:ph type="sldNum" sz="quarter" idx="4"/>
          </p:nvPr>
        </p:nvSpPr>
        <p:spPr bwMode="auto">
          <a:xfrm>
            <a:off x="609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defRPr>
            </a:lvl1pPr>
          </a:lstStyle>
          <a:p>
            <a:fld id="{0D8BB033-354E-3D4A-AAF6-66DED48618BF}"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lvl1pPr algn="ctr" rtl="0" eaLnBrk="0" fontAlgn="base" hangingPunct="0">
        <a:spcBef>
          <a:spcPct val="0"/>
        </a:spcBef>
        <a:spcAft>
          <a:spcPct val="0"/>
        </a:spcAft>
        <a:defRPr sz="4400">
          <a:solidFill>
            <a:srgbClr val="000681"/>
          </a:solidFill>
          <a:latin typeface="+mj-lt"/>
          <a:ea typeface="ＭＳ Ｐゴシック" charset="0"/>
          <a:cs typeface="+mj-cs"/>
        </a:defRPr>
      </a:lvl1pPr>
      <a:lvl2pPr algn="ctr" rtl="0" eaLnBrk="0" fontAlgn="base" hangingPunct="0">
        <a:spcBef>
          <a:spcPct val="0"/>
        </a:spcBef>
        <a:spcAft>
          <a:spcPct val="0"/>
        </a:spcAft>
        <a:defRPr sz="4400">
          <a:solidFill>
            <a:srgbClr val="000681"/>
          </a:solidFill>
          <a:latin typeface="Arial" charset="0"/>
          <a:ea typeface="ＭＳ Ｐゴシック" charset="0"/>
        </a:defRPr>
      </a:lvl2pPr>
      <a:lvl3pPr algn="ctr" rtl="0" eaLnBrk="0" fontAlgn="base" hangingPunct="0">
        <a:spcBef>
          <a:spcPct val="0"/>
        </a:spcBef>
        <a:spcAft>
          <a:spcPct val="0"/>
        </a:spcAft>
        <a:defRPr sz="4400">
          <a:solidFill>
            <a:srgbClr val="000681"/>
          </a:solidFill>
          <a:latin typeface="Arial" charset="0"/>
          <a:ea typeface="ＭＳ Ｐゴシック" charset="0"/>
        </a:defRPr>
      </a:lvl3pPr>
      <a:lvl4pPr algn="ctr" rtl="0" eaLnBrk="0" fontAlgn="base" hangingPunct="0">
        <a:spcBef>
          <a:spcPct val="0"/>
        </a:spcBef>
        <a:spcAft>
          <a:spcPct val="0"/>
        </a:spcAft>
        <a:defRPr sz="4400">
          <a:solidFill>
            <a:srgbClr val="000681"/>
          </a:solidFill>
          <a:latin typeface="Arial" charset="0"/>
          <a:ea typeface="ＭＳ Ｐゴシック" charset="0"/>
        </a:defRPr>
      </a:lvl4pPr>
      <a:lvl5pPr algn="ctr" rtl="0" eaLnBrk="0" fontAlgn="base" hangingPunct="0">
        <a:spcBef>
          <a:spcPct val="0"/>
        </a:spcBef>
        <a:spcAft>
          <a:spcPct val="0"/>
        </a:spcAft>
        <a:defRPr sz="4400">
          <a:solidFill>
            <a:srgbClr val="000681"/>
          </a:solidFill>
          <a:latin typeface="Arial" charset="0"/>
          <a:ea typeface="ＭＳ Ｐゴシック" charset="0"/>
        </a:defRPr>
      </a:lvl5pPr>
      <a:lvl6pPr marL="457200" algn="ctr" rtl="0" fontAlgn="base">
        <a:spcBef>
          <a:spcPct val="0"/>
        </a:spcBef>
        <a:spcAft>
          <a:spcPct val="0"/>
        </a:spcAft>
        <a:defRPr sz="4400">
          <a:solidFill>
            <a:srgbClr val="000681"/>
          </a:solidFill>
          <a:latin typeface="Arial" charset="0"/>
        </a:defRPr>
      </a:lvl6pPr>
      <a:lvl7pPr marL="914400" algn="ctr" rtl="0" fontAlgn="base">
        <a:spcBef>
          <a:spcPct val="0"/>
        </a:spcBef>
        <a:spcAft>
          <a:spcPct val="0"/>
        </a:spcAft>
        <a:defRPr sz="4400">
          <a:solidFill>
            <a:srgbClr val="000681"/>
          </a:solidFill>
          <a:latin typeface="Arial" charset="0"/>
        </a:defRPr>
      </a:lvl7pPr>
      <a:lvl8pPr marL="1371600" algn="ctr" rtl="0" fontAlgn="base">
        <a:spcBef>
          <a:spcPct val="0"/>
        </a:spcBef>
        <a:spcAft>
          <a:spcPct val="0"/>
        </a:spcAft>
        <a:defRPr sz="4400">
          <a:solidFill>
            <a:srgbClr val="000681"/>
          </a:solidFill>
          <a:latin typeface="Arial" charset="0"/>
        </a:defRPr>
      </a:lvl8pPr>
      <a:lvl9pPr marL="1828800" algn="ctr" rtl="0" fontAlgn="base">
        <a:spcBef>
          <a:spcPct val="0"/>
        </a:spcBef>
        <a:spcAft>
          <a:spcPct val="0"/>
        </a:spcAft>
        <a:defRPr sz="4400">
          <a:solidFill>
            <a:srgbClr val="000681"/>
          </a:solidFill>
          <a:latin typeface="Arial" charset="0"/>
        </a:defRPr>
      </a:lvl9pPr>
    </p:titleStyle>
    <p:bodyStyle>
      <a:lvl1pPr marL="342900" indent="-342900" algn="l" rtl="0" eaLnBrk="0" fontAlgn="base" hangingPunct="0">
        <a:spcBef>
          <a:spcPct val="20000"/>
        </a:spcBef>
        <a:spcAft>
          <a:spcPct val="0"/>
        </a:spcAft>
        <a:buClr>
          <a:srgbClr val="FF581D"/>
        </a:buClr>
        <a:buChar char="•"/>
        <a:defRPr sz="3200">
          <a:solidFill>
            <a:srgbClr val="000681"/>
          </a:solidFill>
          <a:latin typeface="+mn-lt"/>
          <a:ea typeface="ＭＳ Ｐゴシック" charset="0"/>
          <a:cs typeface="+mn-cs"/>
        </a:defRPr>
      </a:lvl1pPr>
      <a:lvl2pPr marL="742950" indent="-285750" algn="l" rtl="0" eaLnBrk="0" fontAlgn="base" hangingPunct="0">
        <a:spcBef>
          <a:spcPct val="20000"/>
        </a:spcBef>
        <a:spcAft>
          <a:spcPct val="0"/>
        </a:spcAft>
        <a:buClr>
          <a:srgbClr val="FF581D"/>
        </a:buClr>
        <a:buChar char="–"/>
        <a:defRPr sz="2800">
          <a:solidFill>
            <a:srgbClr val="000681"/>
          </a:solidFill>
          <a:latin typeface="+mn-lt"/>
          <a:ea typeface="ＭＳ Ｐゴシック" charset="0"/>
        </a:defRPr>
      </a:lvl2pPr>
      <a:lvl3pPr marL="1143000" indent="-228600" algn="l" rtl="0" eaLnBrk="0" fontAlgn="base" hangingPunct="0">
        <a:spcBef>
          <a:spcPct val="20000"/>
        </a:spcBef>
        <a:spcAft>
          <a:spcPct val="0"/>
        </a:spcAft>
        <a:buClr>
          <a:srgbClr val="FF581D"/>
        </a:buClr>
        <a:buChar char="•"/>
        <a:defRPr sz="2400">
          <a:solidFill>
            <a:srgbClr val="000681"/>
          </a:solidFill>
          <a:latin typeface="+mn-lt"/>
          <a:ea typeface="ＭＳ Ｐゴシック" charset="0"/>
        </a:defRPr>
      </a:lvl3pPr>
      <a:lvl4pPr marL="1600200" indent="-228600" algn="l" rtl="0" eaLnBrk="0" fontAlgn="base" hangingPunct="0">
        <a:spcBef>
          <a:spcPct val="20000"/>
        </a:spcBef>
        <a:spcAft>
          <a:spcPct val="0"/>
        </a:spcAft>
        <a:buClr>
          <a:srgbClr val="FF581D"/>
        </a:buClr>
        <a:buChar char="–"/>
        <a:defRPr sz="2000">
          <a:solidFill>
            <a:srgbClr val="000681"/>
          </a:solidFill>
          <a:latin typeface="+mn-lt"/>
          <a:ea typeface="ＭＳ Ｐゴシック" charset="0"/>
        </a:defRPr>
      </a:lvl4pPr>
      <a:lvl5pPr marL="2057400" indent="-228600" algn="l" rtl="0" eaLnBrk="0" fontAlgn="base" hangingPunct="0">
        <a:spcBef>
          <a:spcPct val="20000"/>
        </a:spcBef>
        <a:spcAft>
          <a:spcPct val="0"/>
        </a:spcAft>
        <a:buClr>
          <a:srgbClr val="FF581D"/>
        </a:buClr>
        <a:buChar char="»"/>
        <a:defRPr sz="2000">
          <a:solidFill>
            <a:srgbClr val="000681"/>
          </a:solidFill>
          <a:latin typeface="+mn-lt"/>
          <a:ea typeface="ＭＳ Ｐゴシック" charset="0"/>
        </a:defRPr>
      </a:lvl5pPr>
      <a:lvl6pPr marL="2514600" indent="-228600" algn="l" rtl="0" fontAlgn="base">
        <a:spcBef>
          <a:spcPct val="20000"/>
        </a:spcBef>
        <a:spcAft>
          <a:spcPct val="0"/>
        </a:spcAft>
        <a:buClr>
          <a:srgbClr val="FF581D"/>
        </a:buClr>
        <a:buChar char="»"/>
        <a:defRPr sz="2000">
          <a:solidFill>
            <a:srgbClr val="000681"/>
          </a:solidFill>
          <a:latin typeface="+mn-lt"/>
        </a:defRPr>
      </a:lvl6pPr>
      <a:lvl7pPr marL="2971800" indent="-228600" algn="l" rtl="0" fontAlgn="base">
        <a:spcBef>
          <a:spcPct val="20000"/>
        </a:spcBef>
        <a:spcAft>
          <a:spcPct val="0"/>
        </a:spcAft>
        <a:buClr>
          <a:srgbClr val="FF581D"/>
        </a:buClr>
        <a:buChar char="»"/>
        <a:defRPr sz="2000">
          <a:solidFill>
            <a:srgbClr val="000681"/>
          </a:solidFill>
          <a:latin typeface="+mn-lt"/>
        </a:defRPr>
      </a:lvl7pPr>
      <a:lvl8pPr marL="3429000" indent="-228600" algn="l" rtl="0" fontAlgn="base">
        <a:spcBef>
          <a:spcPct val="20000"/>
        </a:spcBef>
        <a:spcAft>
          <a:spcPct val="0"/>
        </a:spcAft>
        <a:buClr>
          <a:srgbClr val="FF581D"/>
        </a:buClr>
        <a:buChar char="»"/>
        <a:defRPr sz="2000">
          <a:solidFill>
            <a:srgbClr val="000681"/>
          </a:solidFill>
          <a:latin typeface="+mn-lt"/>
        </a:defRPr>
      </a:lvl8pPr>
      <a:lvl9pPr marL="3886200" indent="-228600" algn="l" rtl="0" fontAlgn="base">
        <a:spcBef>
          <a:spcPct val="20000"/>
        </a:spcBef>
        <a:spcAft>
          <a:spcPct val="0"/>
        </a:spcAft>
        <a:buClr>
          <a:srgbClr val="FF581D"/>
        </a:buClr>
        <a:buChar char="»"/>
        <a:defRPr sz="2000">
          <a:solidFill>
            <a:srgbClr val="00068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_rels/slide16.xml.rels><?xml version="1.0" encoding="UTF-8" standalone="yes"?>
<Relationships xmlns="http://schemas.openxmlformats.org/package/2006/relationships"><Relationship Id="rId3" Type="http://schemas.openxmlformats.org/officeDocument/2006/relationships/hyperlink" Target="https://www.digitalocean.com/community/tutorials/how-to-use-sftp-to-securely-transfer-files-with-a-remote-server"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17.xml.rels><?xml version="1.0" encoding="UTF-8" standalone="yes"?>
<Relationships xmlns="http://schemas.openxmlformats.org/package/2006/relationships"><Relationship Id="rId3" Type="http://schemas.openxmlformats.org/officeDocument/2006/relationships/hyperlink" Target="http://www.thegeekstuff.com/2013/01/mount-umount-example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1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A2F26D0F-7787-5C4C-99BF-4744DE7C3B5B}" type="slidenum">
              <a:rPr lang="en-US" sz="1400">
                <a:latin typeface="Arial" charset="0"/>
              </a:rPr>
              <a:pPr eaLnBrk="1" hangingPunct="1"/>
              <a:t>1</a:t>
            </a:fld>
            <a:endParaRPr lang="en-US" sz="1400">
              <a:latin typeface="Arial" charset="0"/>
            </a:endParaRPr>
          </a:p>
        </p:txBody>
      </p:sp>
      <p:sp>
        <p:nvSpPr>
          <p:cNvPr id="2051" name="Rectangle 2"/>
          <p:cNvSpPr>
            <a:spLocks noGrp="1" noChangeArrowheads="1"/>
          </p:cNvSpPr>
          <p:nvPr>
            <p:ph type="ctrTitle"/>
          </p:nvPr>
        </p:nvSpPr>
        <p:spPr>
          <a:xfrm>
            <a:off x="2057400" y="685800"/>
            <a:ext cx="8077200" cy="2819400"/>
          </a:xfrm>
        </p:spPr>
        <p:txBody>
          <a:bodyPr/>
          <a:lstStyle/>
          <a:p>
            <a:pPr eaLnBrk="1" hangingPunct="1"/>
            <a:r>
              <a:rPr lang="en-US" altLang="zh-CN" sz="4000" dirty="0">
                <a:solidFill>
                  <a:schemeClr val="accent2"/>
                </a:solidFill>
                <a:latin typeface="Calibri" charset="0"/>
                <a:ea typeface="宋体" charset="0"/>
                <a:cs typeface="宋体" charset="0"/>
              </a:rPr>
              <a:t>COMP 7500 </a:t>
            </a:r>
            <a:br>
              <a:rPr lang="en-US" altLang="zh-CN" sz="4000" dirty="0">
                <a:solidFill>
                  <a:schemeClr val="accent2"/>
                </a:solidFill>
                <a:latin typeface="Calibri" charset="0"/>
                <a:ea typeface="宋体" charset="0"/>
                <a:cs typeface="宋体" charset="0"/>
              </a:rPr>
            </a:br>
            <a:r>
              <a:rPr lang="en-US" altLang="zh-CN" sz="4000" dirty="0">
                <a:solidFill>
                  <a:schemeClr val="accent2"/>
                </a:solidFill>
                <a:latin typeface="Calibri" charset="0"/>
                <a:ea typeface="宋体" charset="0"/>
                <a:cs typeface="宋体" charset="0"/>
              </a:rPr>
              <a:t>Advanced Operating Systems</a:t>
            </a:r>
            <a:br>
              <a:rPr lang="en-US" altLang="zh-CN" sz="4000" dirty="0">
                <a:solidFill>
                  <a:schemeClr val="accent2"/>
                </a:solidFill>
                <a:latin typeface="Calibri" charset="0"/>
                <a:ea typeface="宋体" charset="0"/>
                <a:cs typeface="宋体" charset="0"/>
              </a:rPr>
            </a:br>
            <a:br>
              <a:rPr lang="en-US" altLang="zh-CN" sz="4100" dirty="0">
                <a:solidFill>
                  <a:schemeClr val="accent2"/>
                </a:solidFill>
                <a:latin typeface="Calibri" charset="0"/>
                <a:ea typeface="宋体" charset="0"/>
                <a:cs typeface="宋体" charset="0"/>
              </a:rPr>
            </a:br>
            <a:r>
              <a:rPr lang="en-US" altLang="zh-CN" sz="3600" dirty="0">
                <a:solidFill>
                  <a:schemeClr val="accent2"/>
                </a:solidFill>
                <a:latin typeface="Calibri" charset="0"/>
                <a:ea typeface="宋体" charset="0"/>
                <a:cs typeface="宋体" charset="0"/>
              </a:rPr>
              <a:t>Project 1 – Installing CentOS</a:t>
            </a:r>
          </a:p>
        </p:txBody>
      </p:sp>
      <p:sp>
        <p:nvSpPr>
          <p:cNvPr id="2052" name="Text Box 3"/>
          <p:cNvSpPr txBox="1">
            <a:spLocks noChangeArrowheads="1"/>
          </p:cNvSpPr>
          <p:nvPr/>
        </p:nvSpPr>
        <p:spPr bwMode="auto">
          <a:xfrm>
            <a:off x="3581400" y="4183064"/>
            <a:ext cx="4953000" cy="1877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a:solidFill>
                  <a:srgbClr val="000000"/>
                </a:solidFill>
                <a:miter lim="800000"/>
                <a:headEnd/>
                <a:tailEnd/>
              </a14:hiddenLine>
            </a:ext>
          </a:extLst>
        </p:spPr>
        <p:txBody>
          <a:bodyPr>
            <a:spAutoFit/>
          </a:bodyPr>
          <a:lstStyle>
            <a:lvl1pPr>
              <a:defRPr sz="3200">
                <a:solidFill>
                  <a:srgbClr val="000681"/>
                </a:solidFill>
                <a:latin typeface="Arial" charset="0"/>
                <a:ea typeface="ＭＳ Ｐゴシック" charset="0"/>
              </a:defRPr>
            </a:lvl1pPr>
            <a:lvl2pPr>
              <a:defRPr sz="2800">
                <a:solidFill>
                  <a:srgbClr val="000681"/>
                </a:solidFill>
                <a:latin typeface="Arial" charset="0"/>
                <a:ea typeface="ＭＳ Ｐゴシック" charset="0"/>
              </a:defRPr>
            </a:lvl2pPr>
            <a:lvl3pPr>
              <a:defRPr sz="2400">
                <a:solidFill>
                  <a:srgbClr val="000681"/>
                </a:solidFill>
                <a:latin typeface="Arial" charset="0"/>
                <a:ea typeface="ＭＳ Ｐゴシック" charset="0"/>
              </a:defRPr>
            </a:lvl3pPr>
            <a:lvl4pPr>
              <a:defRPr sz="2000">
                <a:solidFill>
                  <a:srgbClr val="000681"/>
                </a:solidFill>
                <a:latin typeface="Arial" charset="0"/>
                <a:ea typeface="ＭＳ Ｐゴシック" charset="0"/>
              </a:defRPr>
            </a:lvl4pPr>
            <a:lvl5pPr>
              <a:defRPr sz="2000">
                <a:solidFill>
                  <a:srgbClr val="000681"/>
                </a:solidFill>
                <a:latin typeface="Arial" charset="0"/>
                <a:ea typeface="ＭＳ Ｐゴシック" charset="0"/>
              </a:defRPr>
            </a:lvl5pPr>
            <a:lvl6pPr eaLnBrk="0" hangingPunct="0">
              <a:defRPr sz="2000">
                <a:solidFill>
                  <a:srgbClr val="000681"/>
                </a:solidFill>
                <a:latin typeface="Arial" charset="0"/>
                <a:ea typeface="ＭＳ Ｐゴシック" charset="0"/>
              </a:defRPr>
            </a:lvl6pPr>
            <a:lvl7pPr eaLnBrk="0" hangingPunct="0">
              <a:defRPr sz="2000">
                <a:solidFill>
                  <a:srgbClr val="000681"/>
                </a:solidFill>
                <a:latin typeface="Arial" charset="0"/>
                <a:ea typeface="ＭＳ Ｐゴシック" charset="0"/>
              </a:defRPr>
            </a:lvl7pPr>
            <a:lvl8pPr eaLnBrk="0" hangingPunct="0">
              <a:defRPr sz="2000">
                <a:solidFill>
                  <a:srgbClr val="000681"/>
                </a:solidFill>
                <a:latin typeface="Arial" charset="0"/>
                <a:ea typeface="ＭＳ Ｐゴシック" charset="0"/>
              </a:defRPr>
            </a:lvl8pPr>
            <a:lvl9pPr eaLnBrk="0" hangingPunct="0">
              <a:defRPr sz="2000">
                <a:solidFill>
                  <a:srgbClr val="000681"/>
                </a:solidFill>
                <a:latin typeface="Arial" charset="0"/>
                <a:ea typeface="ＭＳ Ｐゴシック" charset="0"/>
              </a:defRPr>
            </a:lvl9pPr>
          </a:lstStyle>
          <a:p>
            <a:pPr algn="ctr" eaLnBrk="0" hangingPunct="0">
              <a:spcBef>
                <a:spcPct val="50000"/>
              </a:spcBef>
            </a:pPr>
            <a:r>
              <a:rPr lang="en-US" altLang="zh-CN" dirty="0">
                <a:solidFill>
                  <a:schemeClr val="accent2"/>
                </a:solidFill>
                <a:latin typeface="Calibri" charset="0"/>
                <a:ea typeface="宋体" charset="0"/>
                <a:cs typeface="宋体" charset="0"/>
              </a:rPr>
              <a:t>Dr. Xiao Qin</a:t>
            </a:r>
          </a:p>
          <a:p>
            <a:pPr algn="ctr" eaLnBrk="0" hangingPunct="0">
              <a:spcBef>
                <a:spcPct val="50000"/>
              </a:spcBef>
            </a:pPr>
            <a:r>
              <a:rPr lang="en-US" sz="2400" i="1" dirty="0">
                <a:solidFill>
                  <a:schemeClr val="accent2"/>
                </a:solidFill>
                <a:latin typeface="Calibri" charset="0"/>
                <a:ea typeface="宋体" charset="0"/>
                <a:cs typeface="宋体" charset="0"/>
              </a:rPr>
              <a:t>Auburn University</a:t>
            </a:r>
            <a:br>
              <a:rPr lang="en-US" sz="2400" i="1" dirty="0">
                <a:solidFill>
                  <a:schemeClr val="accent2"/>
                </a:solidFill>
                <a:latin typeface="Calibri" charset="0"/>
                <a:ea typeface="宋体" charset="0"/>
                <a:cs typeface="宋体" charset="0"/>
              </a:rPr>
            </a:br>
            <a:r>
              <a:rPr lang="en-US" sz="2400" i="1" dirty="0">
                <a:solidFill>
                  <a:schemeClr val="accent2"/>
                </a:solidFill>
                <a:latin typeface="Calibri" charset="0"/>
                <a:ea typeface="宋体" charset="0"/>
                <a:cs typeface="宋体" charset="0"/>
              </a:rPr>
              <a:t>http://</a:t>
            </a:r>
            <a:r>
              <a:rPr lang="en-US" sz="2400" i="1" dirty="0" err="1">
                <a:solidFill>
                  <a:schemeClr val="accent2"/>
                </a:solidFill>
                <a:latin typeface="Calibri" charset="0"/>
                <a:ea typeface="宋体" charset="0"/>
                <a:cs typeface="宋体" charset="0"/>
              </a:rPr>
              <a:t>www.eng.auburn.edu</a:t>
            </a:r>
            <a:r>
              <a:rPr lang="en-US" sz="2400" i="1" dirty="0">
                <a:solidFill>
                  <a:schemeClr val="accent2"/>
                </a:solidFill>
                <a:latin typeface="Calibri" charset="0"/>
                <a:ea typeface="宋体" charset="0"/>
                <a:cs typeface="宋体" charset="0"/>
              </a:rPr>
              <a:t>/~</a:t>
            </a:r>
            <a:r>
              <a:rPr lang="en-US" sz="2400" i="1" dirty="0" err="1">
                <a:solidFill>
                  <a:schemeClr val="accent2"/>
                </a:solidFill>
                <a:latin typeface="Calibri" charset="0"/>
                <a:ea typeface="宋体" charset="0"/>
                <a:cs typeface="宋体" charset="0"/>
              </a:rPr>
              <a:t>xqin</a:t>
            </a:r>
            <a:endParaRPr lang="en-US" sz="2400" i="1" dirty="0">
              <a:solidFill>
                <a:schemeClr val="accent2"/>
              </a:solidFill>
              <a:latin typeface="Calibri" charset="0"/>
              <a:ea typeface="宋体" charset="0"/>
              <a:cs typeface="宋体" charset="0"/>
            </a:endParaRPr>
          </a:p>
          <a:p>
            <a:pPr algn="ctr" eaLnBrk="0" hangingPunct="0">
              <a:lnSpc>
                <a:spcPct val="50000"/>
              </a:lnSpc>
              <a:spcBef>
                <a:spcPct val="50000"/>
              </a:spcBef>
            </a:pPr>
            <a:r>
              <a:rPr lang="en-US" sz="2400" i="1" dirty="0" err="1">
                <a:solidFill>
                  <a:schemeClr val="accent2"/>
                </a:solidFill>
                <a:latin typeface="Calibri" charset="0"/>
                <a:ea typeface="宋体" charset="0"/>
                <a:cs typeface="宋体" charset="0"/>
              </a:rPr>
              <a:t>xqin@auburn.edu</a:t>
            </a:r>
            <a:endParaRPr lang="en-US" altLang="zh-CN" sz="2400" i="1" dirty="0">
              <a:solidFill>
                <a:schemeClr val="accent2"/>
              </a:solidFill>
              <a:latin typeface="Calibri" charset="0"/>
              <a:ea typeface="宋体" charset="0"/>
              <a:cs typeface="宋体" charset="0"/>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2286000" y="457200"/>
            <a:ext cx="7696200" cy="685800"/>
          </a:xfrm>
        </p:spPr>
        <p:txBody>
          <a:bodyPr/>
          <a:lstStyle/>
          <a:p>
            <a:r>
              <a:rPr lang="en-US" sz="4000" dirty="0">
                <a:latin typeface="Calibri" charset="0"/>
              </a:rPr>
              <a:t>Tool 1: the </a:t>
            </a:r>
            <a:r>
              <a:rPr lang="en-US" sz="4000" dirty="0">
                <a:latin typeface="Courier New"/>
                <a:cs typeface="Courier New"/>
              </a:rPr>
              <a:t>script</a:t>
            </a:r>
            <a:r>
              <a:rPr lang="en-US" sz="4000" dirty="0">
                <a:latin typeface="Calibri" charset="0"/>
              </a:rPr>
              <a:t> command</a:t>
            </a:r>
          </a:p>
        </p:txBody>
      </p:sp>
      <p:sp>
        <p:nvSpPr>
          <p:cNvPr id="26627" name="Rectangle 3"/>
          <p:cNvSpPr>
            <a:spLocks noGrp="1" noChangeArrowheads="1"/>
          </p:cNvSpPr>
          <p:nvPr>
            <p:ph type="body" idx="1"/>
          </p:nvPr>
        </p:nvSpPr>
        <p:spPr>
          <a:xfrm>
            <a:off x="2057400" y="1600200"/>
            <a:ext cx="8153400" cy="4114800"/>
          </a:xfrm>
        </p:spPr>
        <p:txBody>
          <a:bodyPr/>
          <a:lstStyle/>
          <a:p>
            <a:r>
              <a:rPr lang="en-US" dirty="0">
                <a:latin typeface="Calibri" charset="0"/>
              </a:rPr>
              <a:t>You to save a session of your Linux terminal. </a:t>
            </a:r>
          </a:p>
          <a:p>
            <a:r>
              <a:rPr lang="en-US" dirty="0">
                <a:latin typeface="Calibri" charset="0"/>
              </a:rPr>
              <a:t>A typescript of everything that happens. </a:t>
            </a:r>
          </a:p>
        </p:txBody>
      </p:sp>
      <p:sp>
        <p:nvSpPr>
          <p:cNvPr id="2" name="Rectangle 1"/>
          <p:cNvSpPr/>
          <p:nvPr/>
        </p:nvSpPr>
        <p:spPr>
          <a:xfrm>
            <a:off x="2209800" y="2971800"/>
            <a:ext cx="7315200" cy="3046988"/>
          </a:xfrm>
          <a:prstGeom prst="rect">
            <a:avLst/>
          </a:prstGeom>
        </p:spPr>
        <p:txBody>
          <a:bodyPr wrap="square">
            <a:spAutoFit/>
          </a:bodyPr>
          <a:lstStyle/>
          <a:p>
            <a:r>
              <a:rPr lang="en-US" dirty="0">
                <a:latin typeface="Courier New"/>
                <a:cs typeface="Courier New"/>
              </a:rPr>
              <a:t>$ script</a:t>
            </a:r>
            <a:br>
              <a:rPr lang="en-US" dirty="0">
                <a:latin typeface="Courier New"/>
                <a:cs typeface="Courier New"/>
              </a:rPr>
            </a:br>
            <a:r>
              <a:rPr lang="en-US" dirty="0">
                <a:latin typeface="Courier New"/>
                <a:cs typeface="Courier New"/>
              </a:rPr>
              <a:t>$Script started, file is typescript</a:t>
            </a:r>
            <a:br>
              <a:rPr lang="en-US" dirty="0">
                <a:latin typeface="Courier New"/>
                <a:cs typeface="Courier New"/>
              </a:rPr>
            </a:br>
            <a:r>
              <a:rPr lang="en-US" dirty="0">
                <a:latin typeface="Courier New"/>
                <a:cs typeface="Courier New"/>
              </a:rPr>
              <a:t>$ cd</a:t>
            </a:r>
            <a:br>
              <a:rPr lang="en-US" dirty="0">
                <a:latin typeface="Courier New"/>
                <a:cs typeface="Courier New"/>
              </a:rPr>
            </a:br>
            <a:r>
              <a:rPr lang="en-US" dirty="0">
                <a:latin typeface="Courier New"/>
                <a:cs typeface="Courier New"/>
              </a:rPr>
              <a:t>$ </a:t>
            </a:r>
            <a:r>
              <a:rPr lang="en-US" dirty="0" err="1">
                <a:latin typeface="Courier New"/>
                <a:cs typeface="Courier New"/>
              </a:rPr>
              <a:t>ls</a:t>
            </a:r>
            <a:br>
              <a:rPr lang="en-US" dirty="0">
                <a:latin typeface="Courier New"/>
                <a:cs typeface="Courier New"/>
              </a:rPr>
            </a:br>
            <a:r>
              <a:rPr lang="en-US" dirty="0">
                <a:latin typeface="Courier New"/>
                <a:cs typeface="Courier New"/>
              </a:rPr>
              <a:t>file1 file2 file3</a:t>
            </a:r>
            <a:br>
              <a:rPr lang="en-US" dirty="0">
                <a:latin typeface="Courier New"/>
                <a:cs typeface="Courier New"/>
              </a:rPr>
            </a:br>
            <a:r>
              <a:rPr lang="en-US" dirty="0">
                <a:latin typeface="Courier New"/>
                <a:cs typeface="Courier New"/>
              </a:rPr>
              <a:t>$ exit</a:t>
            </a:r>
            <a:br>
              <a:rPr lang="en-US" dirty="0">
                <a:latin typeface="Courier New"/>
                <a:cs typeface="Courier New"/>
              </a:rPr>
            </a:br>
            <a:r>
              <a:rPr lang="en-US" dirty="0">
                <a:latin typeface="Courier New"/>
                <a:cs typeface="Courier New"/>
              </a:rPr>
              <a:t>exit</a:t>
            </a:r>
            <a:br>
              <a:rPr lang="en-US" dirty="0">
                <a:latin typeface="Courier New"/>
                <a:cs typeface="Courier New"/>
              </a:rPr>
            </a:br>
            <a:r>
              <a:rPr lang="en-US" dirty="0">
                <a:latin typeface="Courier New"/>
                <a:cs typeface="Courier New"/>
              </a:rPr>
              <a:t>Script done, file is typescript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2286000" y="457200"/>
            <a:ext cx="7696200" cy="685800"/>
          </a:xfrm>
        </p:spPr>
        <p:txBody>
          <a:bodyPr/>
          <a:lstStyle/>
          <a:p>
            <a:r>
              <a:rPr lang="en-US" sz="4000" dirty="0">
                <a:latin typeface="Calibri" charset="0"/>
              </a:rPr>
              <a:t>Tool 1: the </a:t>
            </a:r>
            <a:r>
              <a:rPr lang="en-US" sz="4000" dirty="0">
                <a:latin typeface="Courier New"/>
                <a:cs typeface="Courier New"/>
              </a:rPr>
              <a:t>script</a:t>
            </a:r>
            <a:r>
              <a:rPr lang="en-US" sz="4000" dirty="0">
                <a:latin typeface="Calibri" charset="0"/>
              </a:rPr>
              <a:t> command</a:t>
            </a:r>
          </a:p>
        </p:txBody>
      </p:sp>
      <p:sp>
        <p:nvSpPr>
          <p:cNvPr id="2" name="Rectangle 1"/>
          <p:cNvSpPr/>
          <p:nvPr/>
        </p:nvSpPr>
        <p:spPr>
          <a:xfrm>
            <a:off x="2057400" y="1828800"/>
            <a:ext cx="7543800" cy="3046988"/>
          </a:xfrm>
          <a:prstGeom prst="rect">
            <a:avLst/>
          </a:prstGeom>
        </p:spPr>
        <p:txBody>
          <a:bodyPr wrap="square">
            <a:spAutoFit/>
          </a:bodyPr>
          <a:lstStyle/>
          <a:p>
            <a:r>
              <a:rPr lang="en-US" dirty="0">
                <a:latin typeface="Courier New"/>
                <a:cs typeface="Courier New"/>
              </a:rPr>
              <a:t>$ script </a:t>
            </a:r>
            <a:r>
              <a:rPr lang="en-US" dirty="0" err="1">
                <a:solidFill>
                  <a:srgbClr val="FF0000"/>
                </a:solidFill>
                <a:latin typeface="Courier New"/>
                <a:cs typeface="Courier New"/>
              </a:rPr>
              <a:t>sample.script</a:t>
            </a:r>
            <a:br>
              <a:rPr lang="en-US" dirty="0">
                <a:latin typeface="Courier New"/>
                <a:cs typeface="Courier New"/>
              </a:rPr>
            </a:br>
            <a:r>
              <a:rPr lang="en-US" dirty="0">
                <a:latin typeface="Courier New"/>
                <a:cs typeface="Courier New"/>
              </a:rPr>
              <a:t>$Script started, file is typescript</a:t>
            </a:r>
            <a:br>
              <a:rPr lang="en-US" dirty="0">
                <a:latin typeface="Courier New"/>
                <a:cs typeface="Courier New"/>
              </a:rPr>
            </a:br>
            <a:r>
              <a:rPr lang="en-US" dirty="0">
                <a:latin typeface="Courier New"/>
                <a:cs typeface="Courier New"/>
              </a:rPr>
              <a:t>$ cd</a:t>
            </a:r>
            <a:br>
              <a:rPr lang="en-US" dirty="0">
                <a:latin typeface="Courier New"/>
                <a:cs typeface="Courier New"/>
              </a:rPr>
            </a:br>
            <a:r>
              <a:rPr lang="en-US" dirty="0">
                <a:latin typeface="Courier New"/>
                <a:cs typeface="Courier New"/>
              </a:rPr>
              <a:t>$ </a:t>
            </a:r>
            <a:r>
              <a:rPr lang="en-US" dirty="0" err="1">
                <a:latin typeface="Courier New"/>
                <a:cs typeface="Courier New"/>
              </a:rPr>
              <a:t>ls</a:t>
            </a:r>
            <a:br>
              <a:rPr lang="en-US" dirty="0">
                <a:latin typeface="Courier New"/>
                <a:cs typeface="Courier New"/>
              </a:rPr>
            </a:br>
            <a:r>
              <a:rPr lang="en-US" dirty="0">
                <a:latin typeface="Courier New"/>
                <a:cs typeface="Courier New"/>
              </a:rPr>
              <a:t>file1 file2 file3</a:t>
            </a:r>
            <a:br>
              <a:rPr lang="en-US" dirty="0">
                <a:latin typeface="Courier New"/>
                <a:cs typeface="Courier New"/>
              </a:rPr>
            </a:br>
            <a:r>
              <a:rPr lang="en-US" dirty="0">
                <a:latin typeface="Courier New"/>
                <a:cs typeface="Courier New"/>
              </a:rPr>
              <a:t>$ exit</a:t>
            </a:r>
            <a:br>
              <a:rPr lang="en-US" dirty="0">
                <a:latin typeface="Courier New"/>
                <a:cs typeface="Courier New"/>
              </a:rPr>
            </a:br>
            <a:r>
              <a:rPr lang="en-US" dirty="0">
                <a:latin typeface="Courier New"/>
                <a:cs typeface="Courier New"/>
              </a:rPr>
              <a:t>exit</a:t>
            </a:r>
            <a:br>
              <a:rPr lang="en-US" dirty="0">
                <a:latin typeface="Courier New"/>
                <a:cs typeface="Courier New"/>
              </a:rPr>
            </a:br>
            <a:r>
              <a:rPr lang="en-US" dirty="0">
                <a:latin typeface="Courier New"/>
                <a:cs typeface="Courier New"/>
              </a:rPr>
              <a:t>Script done, file is </a:t>
            </a:r>
            <a:r>
              <a:rPr lang="en-US" dirty="0" err="1">
                <a:solidFill>
                  <a:srgbClr val="FF0000"/>
                </a:solidFill>
                <a:latin typeface="Courier New"/>
                <a:cs typeface="Courier New"/>
              </a:rPr>
              <a:t>sample.script</a:t>
            </a:r>
            <a:endParaRPr lang="en-US" dirty="0">
              <a:solidFill>
                <a:srgbClr val="FF0000"/>
              </a:solidFill>
              <a:latin typeface="Courier New"/>
              <a:cs typeface="Courier New"/>
            </a:endParaRPr>
          </a:p>
        </p:txBody>
      </p:sp>
    </p:spTree>
    <p:extLst>
      <p:ext uri="{BB962C8B-B14F-4D97-AF65-F5344CB8AC3E}">
        <p14:creationId xmlns:p14="http://schemas.microsoft.com/office/powerpoint/2010/main" val="1243803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2209800" y="457200"/>
            <a:ext cx="7696200" cy="685800"/>
          </a:xfrm>
        </p:spPr>
        <p:txBody>
          <a:bodyPr/>
          <a:lstStyle/>
          <a:p>
            <a:r>
              <a:rPr lang="en-US" sz="4000" dirty="0">
                <a:latin typeface="Calibri" charset="0"/>
              </a:rPr>
              <a:t>Tool 2: more</a:t>
            </a:r>
          </a:p>
        </p:txBody>
      </p:sp>
      <p:sp>
        <p:nvSpPr>
          <p:cNvPr id="26627" name="Rectangle 3"/>
          <p:cNvSpPr>
            <a:spLocks noGrp="1" noChangeArrowheads="1"/>
          </p:cNvSpPr>
          <p:nvPr>
            <p:ph type="body" idx="1"/>
          </p:nvPr>
        </p:nvSpPr>
        <p:spPr>
          <a:xfrm>
            <a:off x="2057400" y="1600200"/>
            <a:ext cx="8153400" cy="4114800"/>
          </a:xfrm>
        </p:spPr>
        <p:txBody>
          <a:bodyPr/>
          <a:lstStyle/>
          <a:p>
            <a:r>
              <a:rPr lang="en-US" dirty="0">
                <a:latin typeface="Calibri" charset="0"/>
              </a:rPr>
              <a:t>Displays text</a:t>
            </a:r>
          </a:p>
          <a:p>
            <a:r>
              <a:rPr lang="en-US" dirty="0">
                <a:latin typeface="Calibri" charset="0"/>
              </a:rPr>
              <a:t>One screen at a time.</a:t>
            </a:r>
          </a:p>
          <a:p>
            <a:endParaRPr lang="en-US" dirty="0">
              <a:latin typeface="Calibri" charset="0"/>
            </a:endParaRPr>
          </a:p>
          <a:p>
            <a:pPr marL="0" indent="0">
              <a:buNone/>
            </a:pPr>
            <a:r>
              <a:rPr lang="en-US" dirty="0">
                <a:latin typeface="Courier"/>
                <a:cs typeface="Courier"/>
              </a:rPr>
              <a:t>#more /</a:t>
            </a:r>
            <a:r>
              <a:rPr lang="en-US" dirty="0" err="1">
                <a:latin typeface="Courier"/>
                <a:cs typeface="Courier"/>
              </a:rPr>
              <a:t>proc</a:t>
            </a:r>
            <a:r>
              <a:rPr lang="en-US" dirty="0">
                <a:latin typeface="Courier"/>
                <a:cs typeface="Courier"/>
              </a:rPr>
              <a:t>/</a:t>
            </a:r>
            <a:r>
              <a:rPr lang="en-US" dirty="0" err="1">
                <a:latin typeface="Courier"/>
                <a:cs typeface="Courier"/>
              </a:rPr>
              <a:t>cpuinfo</a:t>
            </a:r>
            <a:endParaRPr lang="en-US" dirty="0">
              <a:latin typeface="Courier"/>
              <a:cs typeface="Courier"/>
            </a:endParaRPr>
          </a:p>
          <a:p>
            <a:pPr marL="0" indent="0">
              <a:buNone/>
            </a:pPr>
            <a:r>
              <a:rPr lang="en-US" dirty="0">
                <a:latin typeface="Courier"/>
                <a:cs typeface="Courier"/>
              </a:rPr>
              <a:t>#more /</a:t>
            </a:r>
            <a:r>
              <a:rPr lang="en-US" dirty="0" err="1">
                <a:latin typeface="Courier"/>
                <a:cs typeface="Courier"/>
              </a:rPr>
              <a:t>proc</a:t>
            </a:r>
            <a:r>
              <a:rPr lang="en-US" dirty="0">
                <a:latin typeface="Courier"/>
                <a:cs typeface="Courier"/>
              </a:rPr>
              <a:t>/</a:t>
            </a:r>
            <a:r>
              <a:rPr lang="en-US" dirty="0" err="1">
                <a:latin typeface="Courier"/>
                <a:cs typeface="Courier"/>
              </a:rPr>
              <a:t>meminfo</a:t>
            </a:r>
            <a:r>
              <a:rPr lang="en-US" dirty="0">
                <a:latin typeface="Courier"/>
                <a:cs typeface="Courier"/>
              </a:rPr>
              <a:t> </a:t>
            </a:r>
          </a:p>
        </p:txBody>
      </p:sp>
    </p:spTree>
    <p:extLst>
      <p:ext uri="{BB962C8B-B14F-4D97-AF65-F5344CB8AC3E}">
        <p14:creationId xmlns:p14="http://schemas.microsoft.com/office/powerpoint/2010/main" val="14378486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2209800" y="457200"/>
            <a:ext cx="7696200" cy="685800"/>
          </a:xfrm>
        </p:spPr>
        <p:txBody>
          <a:bodyPr/>
          <a:lstStyle/>
          <a:p>
            <a:r>
              <a:rPr lang="en-US" sz="4000" dirty="0">
                <a:latin typeface="Calibri" charset="0"/>
              </a:rPr>
              <a:t>Tool 3: </a:t>
            </a:r>
            <a:r>
              <a:rPr lang="en-US" sz="4000" dirty="0" err="1">
                <a:latin typeface="Calibri" charset="0"/>
              </a:rPr>
              <a:t>gcc</a:t>
            </a:r>
            <a:r>
              <a:rPr lang="en-US" sz="4000" dirty="0">
                <a:latin typeface="Calibri" charset="0"/>
              </a:rPr>
              <a:t> , the compiler</a:t>
            </a:r>
          </a:p>
        </p:txBody>
      </p:sp>
      <p:sp>
        <p:nvSpPr>
          <p:cNvPr id="26627" name="Rectangle 3"/>
          <p:cNvSpPr>
            <a:spLocks noGrp="1" noChangeArrowheads="1"/>
          </p:cNvSpPr>
          <p:nvPr>
            <p:ph type="body" idx="1"/>
          </p:nvPr>
        </p:nvSpPr>
        <p:spPr>
          <a:xfrm>
            <a:off x="2057400" y="1600200"/>
            <a:ext cx="8153400" cy="4114800"/>
          </a:xfrm>
        </p:spPr>
        <p:txBody>
          <a:bodyPr/>
          <a:lstStyle/>
          <a:p>
            <a:pPr marL="0" indent="0">
              <a:buNone/>
            </a:pPr>
            <a:r>
              <a:rPr lang="en-US" dirty="0">
                <a:latin typeface="Courier"/>
                <a:cs typeface="Courier"/>
              </a:rPr>
              <a:t># </a:t>
            </a:r>
            <a:r>
              <a:rPr lang="en-US" dirty="0" err="1">
                <a:latin typeface="Courier"/>
                <a:cs typeface="Courier"/>
              </a:rPr>
              <a:t>gcc</a:t>
            </a:r>
            <a:r>
              <a:rPr lang="en-US" dirty="0">
                <a:latin typeface="Courier"/>
                <a:cs typeface="Courier"/>
              </a:rPr>
              <a:t> –v</a:t>
            </a:r>
          </a:p>
          <a:p>
            <a:pPr marL="0" indent="0">
              <a:buNone/>
            </a:pPr>
            <a:r>
              <a:rPr lang="en-US" dirty="0">
                <a:latin typeface="Courier"/>
                <a:cs typeface="Courier"/>
              </a:rPr>
              <a:t># </a:t>
            </a:r>
            <a:r>
              <a:rPr lang="en-US" dirty="0" err="1">
                <a:latin typeface="Courier"/>
                <a:cs typeface="Courier"/>
              </a:rPr>
              <a:t>gcc</a:t>
            </a:r>
            <a:r>
              <a:rPr lang="en-US" dirty="0">
                <a:latin typeface="Courier"/>
                <a:cs typeface="Courier"/>
              </a:rPr>
              <a:t> –g -o simple </a:t>
            </a:r>
            <a:r>
              <a:rPr lang="en-US" dirty="0" err="1">
                <a:latin typeface="Courier"/>
                <a:cs typeface="Courier"/>
              </a:rPr>
              <a:t>simple.c</a:t>
            </a:r>
            <a:endParaRPr lang="en-US" dirty="0">
              <a:latin typeface="Courier"/>
              <a:cs typeface="Courier"/>
            </a:endParaRPr>
          </a:p>
        </p:txBody>
      </p:sp>
    </p:spTree>
    <p:extLst>
      <p:ext uri="{BB962C8B-B14F-4D97-AF65-F5344CB8AC3E}">
        <p14:creationId xmlns:p14="http://schemas.microsoft.com/office/powerpoint/2010/main" val="11994543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2209800" y="457200"/>
            <a:ext cx="7696200" cy="685800"/>
          </a:xfrm>
        </p:spPr>
        <p:txBody>
          <a:bodyPr/>
          <a:lstStyle/>
          <a:p>
            <a:r>
              <a:rPr lang="en-US" altLang="zh-CN" sz="4000" dirty="0">
                <a:latin typeface="Calibri" charset="0"/>
              </a:rPr>
              <a:t>How</a:t>
            </a:r>
            <a:r>
              <a:rPr lang="zh-CN" altLang="en-US" sz="4000" dirty="0">
                <a:latin typeface="Calibri" charset="0"/>
              </a:rPr>
              <a:t> </a:t>
            </a:r>
            <a:r>
              <a:rPr lang="en-US" altLang="zh-CN" sz="4000" dirty="0">
                <a:latin typeface="Calibri" charset="0"/>
              </a:rPr>
              <a:t>to</a:t>
            </a:r>
            <a:r>
              <a:rPr lang="zh-CN" altLang="en-US" sz="4000" dirty="0">
                <a:latin typeface="Calibri" charset="0"/>
              </a:rPr>
              <a:t> </a:t>
            </a:r>
            <a:r>
              <a:rPr lang="en-US" altLang="zh-CN" sz="4000" dirty="0">
                <a:latin typeface="Calibri" charset="0"/>
              </a:rPr>
              <a:t>Learn</a:t>
            </a:r>
            <a:r>
              <a:rPr lang="zh-CN" altLang="en-US" sz="4000" dirty="0">
                <a:latin typeface="Calibri" charset="0"/>
              </a:rPr>
              <a:t> </a:t>
            </a:r>
            <a:r>
              <a:rPr lang="en-US" altLang="zh-CN" sz="4000" dirty="0">
                <a:latin typeface="Calibri" charset="0"/>
              </a:rPr>
              <a:t>Commands</a:t>
            </a:r>
            <a:endParaRPr lang="en-US" sz="4000" dirty="0">
              <a:latin typeface="Calibri" charset="0"/>
            </a:endParaRPr>
          </a:p>
        </p:txBody>
      </p:sp>
      <p:sp>
        <p:nvSpPr>
          <p:cNvPr id="26627" name="Rectangle 3"/>
          <p:cNvSpPr>
            <a:spLocks noGrp="1" noChangeArrowheads="1"/>
          </p:cNvSpPr>
          <p:nvPr>
            <p:ph type="body" idx="1"/>
          </p:nvPr>
        </p:nvSpPr>
        <p:spPr>
          <a:xfrm>
            <a:off x="1981200" y="1600200"/>
            <a:ext cx="8153400" cy="4114800"/>
          </a:xfrm>
        </p:spPr>
        <p:txBody>
          <a:bodyPr/>
          <a:lstStyle/>
          <a:p>
            <a:r>
              <a:rPr lang="en-US" altLang="zh-CN" dirty="0">
                <a:latin typeface="Calibri" charset="0"/>
              </a:rPr>
              <a:t>C</a:t>
            </a:r>
            <a:r>
              <a:rPr lang="en-US" dirty="0">
                <a:latin typeface="Calibri" charset="0"/>
              </a:rPr>
              <a:t>heating sheet</a:t>
            </a:r>
          </a:p>
          <a:p>
            <a:pPr marL="0" indent="0">
              <a:buNone/>
            </a:pPr>
            <a:r>
              <a:rPr lang="en-US" dirty="0">
                <a:solidFill>
                  <a:schemeClr val="tx1"/>
                </a:solidFill>
                <a:latin typeface="Courier New"/>
                <a:cs typeface="Courier New"/>
              </a:rPr>
              <a:t>  </a:t>
            </a:r>
            <a:endParaRPr lang="en-US" sz="2800" dirty="0">
              <a:latin typeface="Calibri" charset="0"/>
            </a:endParaRPr>
          </a:p>
          <a:p>
            <a:r>
              <a:rPr lang="en-US" altLang="zh-CN" dirty="0">
                <a:latin typeface="Calibri" charset="0"/>
                <a:ea typeface="Calibri" charset="0"/>
                <a:cs typeface="Calibri" charset="0"/>
              </a:rPr>
              <a:t>Frequent</a:t>
            </a:r>
            <a:r>
              <a:rPr lang="zh-CN" altLang="en-US" dirty="0">
                <a:latin typeface="Calibri" charset="0"/>
                <a:ea typeface="Calibri" charset="0"/>
                <a:cs typeface="Calibri" charset="0"/>
              </a:rPr>
              <a:t> </a:t>
            </a:r>
            <a:r>
              <a:rPr lang="en-US" altLang="zh-CN" dirty="0">
                <a:latin typeface="Calibri" charset="0"/>
                <a:ea typeface="Calibri" charset="0"/>
                <a:cs typeface="Calibri" charset="0"/>
              </a:rPr>
              <a:t>Use</a:t>
            </a:r>
            <a:r>
              <a:rPr lang="zh-CN" altLang="en-US" dirty="0">
                <a:latin typeface="Calibri" charset="0"/>
                <a:ea typeface="Calibri" charset="0"/>
                <a:cs typeface="Calibri" charset="0"/>
              </a:rPr>
              <a:t> </a:t>
            </a:r>
            <a:r>
              <a:rPr lang="en-US" altLang="zh-CN" dirty="0">
                <a:latin typeface="Calibri" charset="0"/>
                <a:ea typeface="Calibri" charset="0"/>
                <a:cs typeface="Calibri" charset="0"/>
              </a:rPr>
              <a:t>and</a:t>
            </a:r>
            <a:r>
              <a:rPr lang="zh-CN" altLang="en-US" dirty="0">
                <a:latin typeface="Calibri" charset="0"/>
                <a:ea typeface="Calibri" charset="0"/>
                <a:cs typeface="Calibri" charset="0"/>
              </a:rPr>
              <a:t> </a:t>
            </a:r>
            <a:r>
              <a:rPr lang="en-US" altLang="zh-CN" dirty="0">
                <a:latin typeface="Calibri" charset="0"/>
                <a:ea typeface="Calibri" charset="0"/>
                <a:cs typeface="Calibri" charset="0"/>
              </a:rPr>
              <a:t>Naturally</a:t>
            </a:r>
            <a:r>
              <a:rPr lang="zh-CN" altLang="en-US" dirty="0">
                <a:latin typeface="Calibri" charset="0"/>
                <a:ea typeface="Calibri" charset="0"/>
                <a:cs typeface="Calibri" charset="0"/>
              </a:rPr>
              <a:t> </a:t>
            </a:r>
            <a:r>
              <a:rPr lang="en-US" altLang="zh-CN" dirty="0">
                <a:latin typeface="Calibri" charset="0"/>
                <a:ea typeface="Calibri" charset="0"/>
                <a:cs typeface="Calibri" charset="0"/>
              </a:rPr>
              <a:t>memorize</a:t>
            </a:r>
            <a:endParaRPr lang="en-US" dirty="0">
              <a:latin typeface="Calibri" charset="0"/>
              <a:ea typeface="Calibri" charset="0"/>
              <a:cs typeface="Calibri" charset="0"/>
            </a:endParaRPr>
          </a:p>
          <a:p>
            <a:pPr marL="0" indent="0">
              <a:buNone/>
            </a:pPr>
            <a:r>
              <a:rPr lang="en-US" sz="2800" dirty="0">
                <a:solidFill>
                  <a:srgbClr val="000000"/>
                </a:solidFill>
                <a:latin typeface="Courier New"/>
                <a:cs typeface="Courier New"/>
              </a:rPr>
              <a:t>  </a:t>
            </a:r>
          </a:p>
        </p:txBody>
      </p:sp>
      <p:pic>
        <p:nvPicPr>
          <p:cNvPr id="3" name="Picture 2"/>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30480" y="-76200"/>
            <a:ext cx="12309648" cy="6934200"/>
          </a:xfrm>
          <a:prstGeom prst="rect">
            <a:avLst/>
          </a:prstGeom>
        </p:spPr>
      </p:pic>
      <p:pic>
        <p:nvPicPr>
          <p:cNvPr id="2" name="Picture 1"/>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30481" y="-76200"/>
            <a:ext cx="12309647" cy="6934200"/>
          </a:xfrm>
          <a:prstGeom prst="rect">
            <a:avLst/>
          </a:prstGeom>
        </p:spPr>
      </p:pic>
    </p:spTree>
    <p:extLst>
      <p:ext uri="{BB962C8B-B14F-4D97-AF65-F5344CB8AC3E}">
        <p14:creationId xmlns:p14="http://schemas.microsoft.com/office/powerpoint/2010/main" val="1042790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3" presetClass="entr" presetSubtype="16"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1219200" y="14288"/>
            <a:ext cx="10439400" cy="1814512"/>
          </a:xfrm>
        </p:spPr>
        <p:txBody>
          <a:bodyPr>
            <a:noAutofit/>
          </a:bodyPr>
          <a:lstStyle/>
          <a:p>
            <a:pPr lvl="0"/>
            <a:r>
              <a:rPr lang="en-US" dirty="0">
                <a:latin typeface="Calibri" charset="0"/>
                <a:ea typeface="Calibri" charset="0"/>
                <a:cs typeface="Calibri" charset="0"/>
              </a:rPr>
              <a:t>How do we get the file off the computer and into Canvas?</a:t>
            </a:r>
          </a:p>
        </p:txBody>
      </p:sp>
      <p:sp>
        <p:nvSpPr>
          <p:cNvPr id="49155" name="Rectangle 3"/>
          <p:cNvSpPr>
            <a:spLocks noGrp="1" noChangeArrowheads="1"/>
          </p:cNvSpPr>
          <p:nvPr>
            <p:ph idx="1"/>
          </p:nvPr>
        </p:nvSpPr>
        <p:spPr>
          <a:xfrm>
            <a:off x="3810000" y="2133600"/>
            <a:ext cx="7467600" cy="3581400"/>
          </a:xfrm>
        </p:spPr>
        <p:txBody>
          <a:bodyPr>
            <a:noAutofit/>
          </a:bodyPr>
          <a:lstStyle/>
          <a:p>
            <a:r>
              <a:rPr lang="en-US" dirty="0"/>
              <a:t>The </a:t>
            </a:r>
            <a:r>
              <a:rPr lang="en-US" dirty="0" err="1">
                <a:latin typeface="Courier New" charset="0"/>
                <a:ea typeface="Courier New" charset="0"/>
                <a:cs typeface="Courier New" charset="0"/>
              </a:rPr>
              <a:t>sftp</a:t>
            </a:r>
            <a:r>
              <a:rPr lang="en-US" dirty="0"/>
              <a:t> command </a:t>
            </a:r>
          </a:p>
          <a:p>
            <a:endParaRPr lang="en-US" dirty="0"/>
          </a:p>
          <a:p>
            <a:endParaRPr lang="en-US" dirty="0"/>
          </a:p>
          <a:p>
            <a:r>
              <a:rPr lang="en-US" dirty="0">
                <a:latin typeface="Courier New" charset="0"/>
                <a:ea typeface="Courier New" charset="0"/>
                <a:cs typeface="Courier New" charset="0"/>
              </a:rPr>
              <a:t>mount</a:t>
            </a:r>
            <a:r>
              <a:rPr lang="en-US" dirty="0"/>
              <a:t> a flash drive </a:t>
            </a:r>
          </a:p>
          <a:p>
            <a:endParaRPr lang="en-US" dirty="0"/>
          </a:p>
          <a:p>
            <a:endParaRPr lang="en-US" dirty="0"/>
          </a:p>
          <a:p>
            <a:r>
              <a:rPr lang="en-US" dirty="0"/>
              <a:t>Add a desktop environment </a:t>
            </a:r>
            <a:endParaRPr lang="en-US" dirty="0">
              <a:ea typeface="MS PGothic" charset="0"/>
            </a:endParaRPr>
          </a:p>
          <a:p>
            <a:pPr lvl="1"/>
            <a:endParaRPr lang="en-US" sz="2400" dirty="0">
              <a:latin typeface="Helvetica" charset="0"/>
              <a:ea typeface="MS PGothic" charset="0"/>
            </a:endParaRPr>
          </a:p>
        </p:txBody>
      </p:sp>
      <p:sp>
        <p:nvSpPr>
          <p:cNvPr id="3" name="Slide Number Placeholder 2"/>
          <p:cNvSpPr>
            <a:spLocks noGrp="1"/>
          </p:cNvSpPr>
          <p:nvPr>
            <p:ph type="sldNum" sz="quarter" idx="4294967295"/>
          </p:nvPr>
        </p:nvSpPr>
        <p:spPr>
          <a:xfrm>
            <a:off x="1905000" y="6350001"/>
            <a:ext cx="2133600" cy="365125"/>
          </a:xfrm>
          <a:prstGeom prst="rect">
            <a:avLst/>
          </a:prstGeom>
        </p:spPr>
        <p:txBody>
          <a:bodyPr/>
          <a:lstStyle/>
          <a:p>
            <a:fld id="{8353CCE1-ED68-4673-B2B8-9A8ACC32B759}" type="slidenum">
              <a:rPr lang="en-US" smtClean="0"/>
              <a:pPr/>
              <a:t>15</a:t>
            </a:fld>
            <a:endParaRPr lang="en-US"/>
          </a:p>
        </p:txBody>
      </p:sp>
      <p:pic>
        <p:nvPicPr>
          <p:cNvPr id="4" name="Picture 3"/>
          <p:cNvPicPr>
            <a:picLocks noChangeAspect="1"/>
          </p:cNvPicPr>
          <p:nvPr/>
        </p:nvPicPr>
        <p:blipFill>
          <a:blip r:embed="rId3"/>
          <a:stretch>
            <a:fillRect/>
          </a:stretch>
        </p:blipFill>
        <p:spPr>
          <a:xfrm>
            <a:off x="1219200" y="1600200"/>
            <a:ext cx="1447800" cy="1447800"/>
          </a:xfrm>
          <a:prstGeom prst="rect">
            <a:avLst/>
          </a:prstGeom>
        </p:spPr>
      </p:pic>
      <p:pic>
        <p:nvPicPr>
          <p:cNvPr id="5" name="Picture 4"/>
          <p:cNvPicPr>
            <a:picLocks noChangeAspect="1"/>
          </p:cNvPicPr>
          <p:nvPr/>
        </p:nvPicPr>
        <p:blipFill>
          <a:blip r:embed="rId4"/>
          <a:stretch>
            <a:fillRect/>
          </a:stretch>
        </p:blipFill>
        <p:spPr>
          <a:xfrm>
            <a:off x="1111985" y="3182215"/>
            <a:ext cx="1943187" cy="1451697"/>
          </a:xfrm>
          <a:prstGeom prst="rect">
            <a:avLst/>
          </a:prstGeom>
        </p:spPr>
      </p:pic>
      <p:pic>
        <p:nvPicPr>
          <p:cNvPr id="6" name="Picture 5"/>
          <p:cNvPicPr>
            <a:picLocks noChangeAspect="1"/>
          </p:cNvPicPr>
          <p:nvPr/>
        </p:nvPicPr>
        <p:blipFill>
          <a:blip r:embed="rId5"/>
          <a:stretch>
            <a:fillRect/>
          </a:stretch>
        </p:blipFill>
        <p:spPr>
          <a:xfrm>
            <a:off x="793625" y="4996586"/>
            <a:ext cx="2730625" cy="1535977"/>
          </a:xfrm>
          <a:prstGeom prst="rect">
            <a:avLst/>
          </a:prstGeom>
        </p:spPr>
      </p:pic>
    </p:spTree>
    <p:extLst>
      <p:ext uri="{BB962C8B-B14F-4D97-AF65-F5344CB8AC3E}">
        <p14:creationId xmlns:p14="http://schemas.microsoft.com/office/powerpoint/2010/main" val="1793164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1925782" y="14288"/>
            <a:ext cx="8229600" cy="1814512"/>
          </a:xfrm>
        </p:spPr>
        <p:txBody>
          <a:bodyPr>
            <a:noAutofit/>
          </a:bodyPr>
          <a:lstStyle/>
          <a:p>
            <a:r>
              <a:rPr lang="en-US" dirty="0"/>
              <a:t>The </a:t>
            </a:r>
            <a:r>
              <a:rPr lang="en-US" dirty="0" err="1">
                <a:latin typeface="Courier New" charset="0"/>
                <a:ea typeface="Courier New" charset="0"/>
                <a:cs typeface="Courier New" charset="0"/>
              </a:rPr>
              <a:t>sftp</a:t>
            </a:r>
            <a:r>
              <a:rPr lang="en-US" dirty="0"/>
              <a:t> Command </a:t>
            </a:r>
          </a:p>
        </p:txBody>
      </p:sp>
      <p:sp>
        <p:nvSpPr>
          <p:cNvPr id="49155" name="Rectangle 3"/>
          <p:cNvSpPr>
            <a:spLocks noGrp="1" noChangeArrowheads="1"/>
          </p:cNvSpPr>
          <p:nvPr>
            <p:ph idx="1"/>
          </p:nvPr>
        </p:nvSpPr>
        <p:spPr>
          <a:xfrm>
            <a:off x="685800" y="1828800"/>
            <a:ext cx="11049000" cy="4886326"/>
          </a:xfrm>
        </p:spPr>
        <p:txBody>
          <a:bodyPr>
            <a:noAutofit/>
          </a:bodyPr>
          <a:lstStyle/>
          <a:p>
            <a:r>
              <a:rPr lang="en-US" sz="2800" dirty="0">
                <a:latin typeface="Calibri" charset="0"/>
                <a:ea typeface="Calibri" charset="0"/>
                <a:cs typeface="Calibri" charset="0"/>
              </a:rPr>
              <a:t>You may use the </a:t>
            </a:r>
            <a:r>
              <a:rPr lang="en-US" sz="2800" dirty="0" err="1">
                <a:latin typeface="Calibri" charset="0"/>
                <a:ea typeface="Calibri" charset="0"/>
                <a:cs typeface="Calibri" charset="0"/>
              </a:rPr>
              <a:t>sftp</a:t>
            </a:r>
            <a:r>
              <a:rPr lang="en-US" sz="2800" dirty="0">
                <a:latin typeface="Calibri" charset="0"/>
                <a:ea typeface="Calibri" charset="0"/>
                <a:cs typeface="Calibri" charset="0"/>
              </a:rPr>
              <a:t> command to transfer files from your lab PC into the engineering’s tux machines. For example, you can start using this command on your lab PC's terminal as, assuming your engineering user name is xzq0001:</a:t>
            </a:r>
          </a:p>
          <a:p>
            <a:pPr marL="0" indent="0">
              <a:buNone/>
            </a:pPr>
            <a:r>
              <a:rPr lang="en-US" sz="2400" dirty="0">
                <a:latin typeface="Courier New" charset="0"/>
                <a:ea typeface="Courier New" charset="0"/>
                <a:cs typeface="Courier New" charset="0"/>
              </a:rPr>
              <a:t>#</a:t>
            </a:r>
            <a:r>
              <a:rPr lang="en-US" sz="2400" dirty="0" err="1">
                <a:latin typeface="Courier New" charset="0"/>
                <a:ea typeface="Courier New" charset="0"/>
                <a:cs typeface="Courier New" charset="0"/>
              </a:rPr>
              <a:t>sftp</a:t>
            </a:r>
            <a:r>
              <a:rPr lang="en-US" sz="2400" dirty="0">
                <a:latin typeface="Courier New" charset="0"/>
                <a:ea typeface="Courier New" charset="0"/>
                <a:cs typeface="Courier New" charset="0"/>
              </a:rPr>
              <a:t> xzq0001@scp.eng.auburn.edu </a:t>
            </a:r>
          </a:p>
          <a:p>
            <a:pPr marL="0" indent="0">
              <a:buNone/>
            </a:pPr>
            <a:r>
              <a:rPr lang="en-US" sz="2400" dirty="0"/>
              <a:t> </a:t>
            </a:r>
          </a:p>
          <a:p>
            <a:r>
              <a:rPr lang="en-US" sz="2800" dirty="0">
                <a:latin typeface="Calibri" charset="0"/>
                <a:ea typeface="Calibri" charset="0"/>
                <a:cs typeface="Calibri" charset="0"/>
              </a:rPr>
              <a:t>Then, you can easily access your transferred files on your engineering machines. For more information on how to use </a:t>
            </a:r>
            <a:r>
              <a:rPr lang="en-US" sz="2800" dirty="0" err="1">
                <a:latin typeface="Calibri" charset="0"/>
                <a:ea typeface="Calibri" charset="0"/>
                <a:cs typeface="Calibri" charset="0"/>
              </a:rPr>
              <a:t>sftp</a:t>
            </a:r>
            <a:r>
              <a:rPr lang="en-US" sz="2800" dirty="0">
                <a:latin typeface="Calibri" charset="0"/>
                <a:ea typeface="Calibri" charset="0"/>
                <a:cs typeface="Calibri" charset="0"/>
              </a:rPr>
              <a:t>, please refer to the “Transferring Files with SFTP” section of this webpage: </a:t>
            </a:r>
          </a:p>
          <a:p>
            <a:pPr marL="0" indent="0" fontAlgn="base">
              <a:buNone/>
            </a:pPr>
            <a:r>
              <a:rPr lang="en-US" sz="2400" u="sng" dirty="0">
                <a:latin typeface="Calibri" charset="0"/>
                <a:ea typeface="Calibri" charset="0"/>
                <a:cs typeface="Calibri" charset="0"/>
                <a:hlinkClick r:id="rId3"/>
              </a:rPr>
              <a:t>https://www.digitalocean.com/community/tutorials/how-to-use-sftp-to-securely-transfer-files-with-a-remote-server</a:t>
            </a:r>
            <a:endParaRPr lang="en-US" sz="2400" dirty="0">
              <a:latin typeface="Calibri" charset="0"/>
              <a:ea typeface="Calibri" charset="0"/>
              <a:cs typeface="Calibri" charset="0"/>
            </a:endParaRPr>
          </a:p>
          <a:p>
            <a:pPr lvl="1"/>
            <a:endParaRPr lang="en-US" sz="2400" dirty="0">
              <a:latin typeface="Helvetica" charset="0"/>
              <a:ea typeface="MS PGothic" charset="0"/>
            </a:endParaRPr>
          </a:p>
        </p:txBody>
      </p:sp>
      <p:sp>
        <p:nvSpPr>
          <p:cNvPr id="3" name="Slide Number Placeholder 2"/>
          <p:cNvSpPr>
            <a:spLocks noGrp="1"/>
          </p:cNvSpPr>
          <p:nvPr>
            <p:ph type="sldNum" sz="quarter" idx="4294967295"/>
          </p:nvPr>
        </p:nvSpPr>
        <p:spPr>
          <a:xfrm>
            <a:off x="1905000" y="6350001"/>
            <a:ext cx="2133600" cy="365125"/>
          </a:xfrm>
          <a:prstGeom prst="rect">
            <a:avLst/>
          </a:prstGeom>
        </p:spPr>
        <p:txBody>
          <a:bodyPr/>
          <a:lstStyle/>
          <a:p>
            <a:fld id="{8353CCE1-ED68-4673-B2B8-9A8ACC32B759}" type="slidenum">
              <a:rPr lang="en-US" smtClean="0"/>
              <a:pPr/>
              <a:t>16</a:t>
            </a:fld>
            <a:endParaRPr lang="en-US"/>
          </a:p>
        </p:txBody>
      </p:sp>
      <p:pic>
        <p:nvPicPr>
          <p:cNvPr id="4" name="Picture 3"/>
          <p:cNvPicPr>
            <a:picLocks noChangeAspect="1"/>
          </p:cNvPicPr>
          <p:nvPr/>
        </p:nvPicPr>
        <p:blipFill>
          <a:blip r:embed="rId4"/>
          <a:stretch>
            <a:fillRect/>
          </a:stretch>
        </p:blipFill>
        <p:spPr>
          <a:xfrm>
            <a:off x="505691" y="333808"/>
            <a:ext cx="1447800" cy="1447800"/>
          </a:xfrm>
          <a:prstGeom prst="rect">
            <a:avLst/>
          </a:prstGeom>
        </p:spPr>
      </p:pic>
    </p:spTree>
    <p:extLst>
      <p:ext uri="{BB962C8B-B14F-4D97-AF65-F5344CB8AC3E}">
        <p14:creationId xmlns:p14="http://schemas.microsoft.com/office/powerpoint/2010/main" val="13761462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1925782" y="14288"/>
            <a:ext cx="8229600" cy="1814512"/>
          </a:xfrm>
        </p:spPr>
        <p:txBody>
          <a:bodyPr>
            <a:noAutofit/>
          </a:bodyPr>
          <a:lstStyle/>
          <a:p>
            <a:r>
              <a:rPr lang="en-US" dirty="0">
                <a:latin typeface="Courier New" charset="0"/>
                <a:ea typeface="Courier New" charset="0"/>
                <a:cs typeface="Courier New" charset="0"/>
              </a:rPr>
              <a:t>mount</a:t>
            </a:r>
            <a:r>
              <a:rPr lang="en-US" dirty="0"/>
              <a:t> </a:t>
            </a:r>
            <a:r>
              <a:rPr lang="en-US" dirty="0">
                <a:latin typeface="Calibri" charset="0"/>
                <a:ea typeface="Calibri" charset="0"/>
                <a:cs typeface="Calibri" charset="0"/>
              </a:rPr>
              <a:t>a Flash Drive </a:t>
            </a:r>
          </a:p>
        </p:txBody>
      </p:sp>
      <p:sp>
        <p:nvSpPr>
          <p:cNvPr id="49155" name="Rectangle 3"/>
          <p:cNvSpPr>
            <a:spLocks noGrp="1" noChangeArrowheads="1"/>
          </p:cNvSpPr>
          <p:nvPr>
            <p:ph idx="1"/>
          </p:nvPr>
        </p:nvSpPr>
        <p:spPr>
          <a:xfrm>
            <a:off x="762000" y="2010207"/>
            <a:ext cx="11049000" cy="3581400"/>
          </a:xfrm>
        </p:spPr>
        <p:txBody>
          <a:bodyPr>
            <a:noAutofit/>
          </a:bodyPr>
          <a:lstStyle/>
          <a:p>
            <a:pPr marL="0" indent="0">
              <a:buNone/>
            </a:pPr>
            <a:r>
              <a:rPr lang="en-US" dirty="0">
                <a:latin typeface="Calibri" charset="0"/>
                <a:ea typeface="Calibri" charset="0"/>
                <a:cs typeface="Calibri" charset="0"/>
              </a:rPr>
              <a:t>You mount a flash drive, to which you copy the tarred archive. Then, you need </a:t>
            </a:r>
            <a:r>
              <a:rPr lang="en-US" dirty="0" err="1">
                <a:latin typeface="Calibri" charset="0"/>
                <a:ea typeface="Calibri" charset="0"/>
                <a:cs typeface="Calibri" charset="0"/>
              </a:rPr>
              <a:t>unmount</a:t>
            </a:r>
            <a:r>
              <a:rPr lang="en-US" dirty="0">
                <a:latin typeface="Calibri" charset="0"/>
                <a:ea typeface="Calibri" charset="0"/>
                <a:cs typeface="Calibri" charset="0"/>
              </a:rPr>
              <a:t> the flash drive. You then plug the flash drive into a laptop or another computer to upload the report to Canvas. Please refer to the following instructions on how to use mount and </a:t>
            </a:r>
            <a:r>
              <a:rPr lang="en-US" dirty="0" err="1">
                <a:latin typeface="Calibri" charset="0"/>
                <a:ea typeface="Calibri" charset="0"/>
                <a:cs typeface="Calibri" charset="0"/>
              </a:rPr>
              <a:t>unmount</a:t>
            </a:r>
            <a:r>
              <a:rPr lang="en-US" dirty="0">
                <a:latin typeface="Calibri" charset="0"/>
                <a:ea typeface="Calibri" charset="0"/>
                <a:cs typeface="Calibri" charset="0"/>
              </a:rPr>
              <a:t> commands in Linux:</a:t>
            </a:r>
          </a:p>
          <a:p>
            <a:pPr marL="0" indent="0">
              <a:buNone/>
            </a:pPr>
            <a:endParaRPr lang="en-US" u="sng" dirty="0">
              <a:hlinkClick r:id="rId3"/>
            </a:endParaRPr>
          </a:p>
          <a:p>
            <a:pPr marL="0" indent="0">
              <a:buNone/>
            </a:pPr>
            <a:r>
              <a:rPr lang="en-US" u="sng" dirty="0">
                <a:hlinkClick r:id="rId3"/>
              </a:rPr>
              <a:t>http://www.thegeekstuff.com/2013/01/mount-umount-examples/</a:t>
            </a:r>
            <a:endParaRPr lang="en-US" dirty="0"/>
          </a:p>
          <a:p>
            <a:pPr marL="0" marR="0" lvl="1" indent="0" defTabSz="914400" eaLnBrk="1" fontAlgn="auto" latinLnBrk="0" hangingPunct="1">
              <a:lnSpc>
                <a:spcPct val="100000"/>
              </a:lnSpc>
              <a:spcBef>
                <a:spcPts val="0"/>
              </a:spcBef>
              <a:spcAft>
                <a:spcPts val="0"/>
              </a:spcAft>
              <a:buClrTx/>
              <a:buSzTx/>
              <a:buFontTx/>
              <a:buNone/>
              <a:tabLst/>
              <a:defRPr/>
            </a:pPr>
            <a:endParaRPr lang="en-US" sz="2400" dirty="0">
              <a:latin typeface="Helvetica" charset="0"/>
              <a:ea typeface="MS PGothic" charset="0"/>
            </a:endParaRPr>
          </a:p>
        </p:txBody>
      </p:sp>
      <p:sp>
        <p:nvSpPr>
          <p:cNvPr id="3" name="Slide Number Placeholder 2"/>
          <p:cNvSpPr>
            <a:spLocks noGrp="1"/>
          </p:cNvSpPr>
          <p:nvPr>
            <p:ph type="sldNum" sz="quarter" idx="4294967295"/>
          </p:nvPr>
        </p:nvSpPr>
        <p:spPr>
          <a:xfrm>
            <a:off x="1905000" y="6350001"/>
            <a:ext cx="2133600" cy="365125"/>
          </a:xfrm>
          <a:prstGeom prst="rect">
            <a:avLst/>
          </a:prstGeom>
        </p:spPr>
        <p:txBody>
          <a:bodyPr/>
          <a:lstStyle/>
          <a:p>
            <a:fld id="{8353CCE1-ED68-4673-B2B8-9A8ACC32B759}" type="slidenum">
              <a:rPr lang="en-US" smtClean="0"/>
              <a:pPr/>
              <a:t>17</a:t>
            </a:fld>
            <a:endParaRPr lang="en-US"/>
          </a:p>
        </p:txBody>
      </p:sp>
      <p:pic>
        <p:nvPicPr>
          <p:cNvPr id="5" name="Picture 4"/>
          <p:cNvPicPr>
            <a:picLocks noChangeAspect="1"/>
          </p:cNvPicPr>
          <p:nvPr/>
        </p:nvPicPr>
        <p:blipFill>
          <a:blip r:embed="rId4"/>
          <a:stretch>
            <a:fillRect/>
          </a:stretch>
        </p:blipFill>
        <p:spPr>
          <a:xfrm>
            <a:off x="609600" y="377103"/>
            <a:ext cx="1943187" cy="1451697"/>
          </a:xfrm>
          <a:prstGeom prst="rect">
            <a:avLst/>
          </a:prstGeom>
        </p:spPr>
      </p:pic>
    </p:spTree>
    <p:extLst>
      <p:ext uri="{BB962C8B-B14F-4D97-AF65-F5344CB8AC3E}">
        <p14:creationId xmlns:p14="http://schemas.microsoft.com/office/powerpoint/2010/main" val="3790769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2514600" y="14288"/>
            <a:ext cx="8229600" cy="1814512"/>
          </a:xfrm>
        </p:spPr>
        <p:txBody>
          <a:bodyPr>
            <a:noAutofit/>
          </a:bodyPr>
          <a:lstStyle/>
          <a:p>
            <a:r>
              <a:rPr lang="en-US" dirty="0">
                <a:latin typeface="Calibri" charset="0"/>
                <a:ea typeface="Calibri" charset="0"/>
                <a:cs typeface="Calibri" charset="0"/>
              </a:rPr>
              <a:t>Add a Desktop Environment </a:t>
            </a:r>
          </a:p>
        </p:txBody>
      </p:sp>
      <p:sp>
        <p:nvSpPr>
          <p:cNvPr id="49155" name="Rectangle 3"/>
          <p:cNvSpPr>
            <a:spLocks noGrp="1" noChangeArrowheads="1"/>
          </p:cNvSpPr>
          <p:nvPr>
            <p:ph idx="1"/>
          </p:nvPr>
        </p:nvSpPr>
        <p:spPr>
          <a:xfrm>
            <a:off x="685800" y="2298700"/>
            <a:ext cx="10896600" cy="3581400"/>
          </a:xfrm>
        </p:spPr>
        <p:txBody>
          <a:bodyPr>
            <a:noAutofit/>
          </a:bodyPr>
          <a:lstStyle/>
          <a:p>
            <a:pPr marL="0" indent="0">
              <a:buNone/>
            </a:pPr>
            <a:r>
              <a:rPr lang="en-US" sz="2800" dirty="0">
                <a:latin typeface="Calibri" charset="0"/>
                <a:ea typeface="Calibri" charset="0"/>
                <a:cs typeface="Calibri" charset="0"/>
              </a:rPr>
              <a:t>You can add a desktop environment on your minimal </a:t>
            </a:r>
            <a:r>
              <a:rPr lang="en-US" sz="2800" dirty="0" err="1">
                <a:latin typeface="Calibri" charset="0"/>
                <a:ea typeface="Calibri" charset="0"/>
                <a:cs typeface="Calibri" charset="0"/>
              </a:rPr>
              <a:t>CentOS</a:t>
            </a:r>
            <a:r>
              <a:rPr lang="en-US" sz="2800" dirty="0">
                <a:latin typeface="Calibri" charset="0"/>
                <a:ea typeface="Calibri" charset="0"/>
                <a:cs typeface="Calibri" charset="0"/>
              </a:rPr>
              <a:t>. You may use the following command to add Gnome/GUI to your minimal </a:t>
            </a:r>
            <a:r>
              <a:rPr lang="en-US" sz="2800" dirty="0" err="1">
                <a:latin typeface="Calibri" charset="0"/>
                <a:ea typeface="Calibri" charset="0"/>
                <a:cs typeface="Calibri" charset="0"/>
              </a:rPr>
              <a:t>CentOS</a:t>
            </a:r>
            <a:r>
              <a:rPr lang="en-US" sz="2800" dirty="0">
                <a:latin typeface="Calibri" charset="0"/>
                <a:ea typeface="Calibri" charset="0"/>
                <a:cs typeface="Calibri" charset="0"/>
              </a:rPr>
              <a:t> install:</a:t>
            </a:r>
          </a:p>
          <a:p>
            <a:pPr marL="0" indent="0" fontAlgn="base">
              <a:buNone/>
            </a:pPr>
            <a:r>
              <a:rPr lang="en-US" sz="2400" dirty="0">
                <a:latin typeface="Courier New" charset="0"/>
                <a:ea typeface="Courier New" charset="0"/>
                <a:cs typeface="Courier New" charset="0"/>
              </a:rPr>
              <a:t>yum </a:t>
            </a:r>
            <a:r>
              <a:rPr lang="en-US" sz="2400" dirty="0" err="1">
                <a:latin typeface="Courier New" charset="0"/>
                <a:ea typeface="Courier New" charset="0"/>
                <a:cs typeface="Courier New" charset="0"/>
              </a:rPr>
              <a:t>groupinstall</a:t>
            </a:r>
            <a:r>
              <a:rPr lang="en-US" sz="2400" dirty="0">
                <a:latin typeface="Courier New" charset="0"/>
                <a:ea typeface="Courier New" charset="0"/>
                <a:cs typeface="Courier New" charset="0"/>
              </a:rPr>
              <a:t> basic-desktop desktop-platform x11 fonts</a:t>
            </a:r>
          </a:p>
          <a:p>
            <a:pPr marL="0" indent="0" fontAlgn="base">
              <a:buNone/>
            </a:pPr>
            <a:endParaRPr lang="en-US" sz="2800" dirty="0"/>
          </a:p>
          <a:p>
            <a:pPr marL="0" indent="0" fontAlgn="base">
              <a:buNone/>
            </a:pPr>
            <a:r>
              <a:rPr lang="en-US" sz="2800" dirty="0">
                <a:latin typeface="Calibri" charset="0"/>
                <a:ea typeface="Calibri" charset="0"/>
                <a:cs typeface="Calibri" charset="0"/>
              </a:rPr>
              <a:t>A long version is given below:</a:t>
            </a:r>
          </a:p>
          <a:p>
            <a:pPr marL="0" indent="0" fontAlgn="base">
              <a:buNone/>
            </a:pPr>
            <a:r>
              <a:rPr lang="en-US" sz="2400" dirty="0">
                <a:latin typeface="Courier New" charset="0"/>
                <a:ea typeface="Courier New" charset="0"/>
                <a:cs typeface="Courier New" charset="0"/>
              </a:rPr>
              <a:t>yum </a:t>
            </a:r>
            <a:r>
              <a:rPr lang="en-US" sz="2400" dirty="0" err="1">
                <a:latin typeface="Courier New" charset="0"/>
                <a:ea typeface="Courier New" charset="0"/>
                <a:cs typeface="Courier New" charset="0"/>
              </a:rPr>
              <a:t>groupinstall</a:t>
            </a:r>
            <a:r>
              <a:rPr lang="en-US" sz="2400" dirty="0">
                <a:latin typeface="Courier New" charset="0"/>
                <a:ea typeface="Courier New" charset="0"/>
                <a:cs typeface="Courier New" charset="0"/>
              </a:rPr>
              <a:t> "Desktop" "Desktop Platform" "X Window System" "Fonts"</a:t>
            </a:r>
            <a:endParaRPr lang="en-US" sz="2800" dirty="0"/>
          </a:p>
          <a:p>
            <a:pPr lvl="1"/>
            <a:endParaRPr lang="en-US" sz="2400" dirty="0">
              <a:latin typeface="Helvetica" charset="0"/>
              <a:ea typeface="MS PGothic" charset="0"/>
            </a:endParaRPr>
          </a:p>
        </p:txBody>
      </p:sp>
      <p:sp>
        <p:nvSpPr>
          <p:cNvPr id="3" name="Slide Number Placeholder 2"/>
          <p:cNvSpPr>
            <a:spLocks noGrp="1"/>
          </p:cNvSpPr>
          <p:nvPr>
            <p:ph type="sldNum" sz="quarter" idx="4294967295"/>
          </p:nvPr>
        </p:nvSpPr>
        <p:spPr>
          <a:xfrm>
            <a:off x="1905000" y="6350001"/>
            <a:ext cx="2133600" cy="365125"/>
          </a:xfrm>
          <a:prstGeom prst="rect">
            <a:avLst/>
          </a:prstGeom>
        </p:spPr>
        <p:txBody>
          <a:bodyPr/>
          <a:lstStyle/>
          <a:p>
            <a:fld id="{8353CCE1-ED68-4673-B2B8-9A8ACC32B759}" type="slidenum">
              <a:rPr lang="en-US" smtClean="0"/>
              <a:pPr/>
              <a:t>18</a:t>
            </a:fld>
            <a:endParaRPr lang="en-US"/>
          </a:p>
        </p:txBody>
      </p:sp>
      <p:pic>
        <p:nvPicPr>
          <p:cNvPr id="6" name="Picture 5"/>
          <p:cNvPicPr>
            <a:picLocks noChangeAspect="1"/>
          </p:cNvPicPr>
          <p:nvPr/>
        </p:nvPicPr>
        <p:blipFill>
          <a:blip r:embed="rId3"/>
          <a:stretch>
            <a:fillRect/>
          </a:stretch>
        </p:blipFill>
        <p:spPr>
          <a:xfrm>
            <a:off x="304800" y="381000"/>
            <a:ext cx="2730625" cy="1535977"/>
          </a:xfrm>
          <a:prstGeom prst="rect">
            <a:avLst/>
          </a:prstGeom>
        </p:spPr>
      </p:pic>
    </p:spTree>
    <p:extLst>
      <p:ext uri="{BB962C8B-B14F-4D97-AF65-F5344CB8AC3E}">
        <p14:creationId xmlns:p14="http://schemas.microsoft.com/office/powerpoint/2010/main" val="313550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a:xfrm>
            <a:off x="1036782" y="14288"/>
            <a:ext cx="9936018" cy="1814512"/>
          </a:xfrm>
        </p:spPr>
        <p:txBody>
          <a:bodyPr>
            <a:noAutofit/>
          </a:bodyPr>
          <a:lstStyle/>
          <a:p>
            <a:pPr lvl="0"/>
            <a:r>
              <a:rPr lang="en-US" dirty="0">
                <a:latin typeface="Calibri" charset="0"/>
                <a:ea typeface="Calibri" charset="0"/>
                <a:cs typeface="Calibri" charset="0"/>
              </a:rPr>
              <a:t>What’s the report format?</a:t>
            </a:r>
          </a:p>
        </p:txBody>
      </p:sp>
      <p:sp>
        <p:nvSpPr>
          <p:cNvPr id="49155" name="Rectangle 3"/>
          <p:cNvSpPr>
            <a:spLocks noGrp="1" noChangeArrowheads="1"/>
          </p:cNvSpPr>
          <p:nvPr>
            <p:ph idx="1"/>
          </p:nvPr>
        </p:nvSpPr>
        <p:spPr>
          <a:xfrm>
            <a:off x="2460626" y="1295400"/>
            <a:ext cx="9222316" cy="4776788"/>
          </a:xfrm>
        </p:spPr>
        <p:txBody>
          <a:bodyPr>
            <a:noAutofit/>
          </a:bodyPr>
          <a:lstStyle/>
          <a:p>
            <a:r>
              <a:rPr lang="en-US" dirty="0">
                <a:latin typeface="Calibri" charset="0"/>
                <a:ea typeface="Calibri" charset="0"/>
                <a:cs typeface="Calibri" charset="0"/>
              </a:rPr>
              <a:t>Option 1: A single File</a:t>
            </a:r>
          </a:p>
          <a:p>
            <a:pPr marL="0" indent="0">
              <a:buNone/>
            </a:pPr>
            <a:r>
              <a:rPr lang="en-US" dirty="0">
                <a:latin typeface="Courier New" charset="0"/>
                <a:ea typeface="Courier New" charset="0"/>
                <a:cs typeface="Courier New" charset="0"/>
              </a:rPr>
              <a:t> </a:t>
            </a:r>
            <a:r>
              <a:rPr lang="en-US" sz="2800" dirty="0">
                <a:latin typeface="Courier New" charset="0"/>
                <a:ea typeface="Courier New" charset="0"/>
                <a:cs typeface="Courier New" charset="0"/>
              </a:rPr>
              <a:t>“project1.pdf” </a:t>
            </a:r>
          </a:p>
          <a:p>
            <a:endParaRPr lang="en-US" dirty="0"/>
          </a:p>
          <a:p>
            <a:endParaRPr lang="en-US" dirty="0"/>
          </a:p>
          <a:p>
            <a:endParaRPr lang="en-US" dirty="0"/>
          </a:p>
          <a:p>
            <a:endParaRPr lang="en-US" dirty="0"/>
          </a:p>
          <a:p>
            <a:r>
              <a:rPr lang="en-US" dirty="0">
                <a:latin typeface="Calibri" charset="0"/>
                <a:ea typeface="Calibri" charset="0"/>
                <a:cs typeface="Calibri" charset="0"/>
              </a:rPr>
              <a:t>A  </a:t>
            </a:r>
            <a:r>
              <a:rPr lang="en-US" dirty="0" err="1">
                <a:latin typeface="Calibri" charset="0"/>
                <a:ea typeface="Calibri" charset="0"/>
                <a:cs typeface="Calibri" charset="0"/>
              </a:rPr>
              <a:t>Tarball</a:t>
            </a:r>
            <a:r>
              <a:rPr lang="en-US" dirty="0">
                <a:latin typeface="Calibri" charset="0"/>
                <a:ea typeface="Calibri" charset="0"/>
                <a:cs typeface="Calibri" charset="0"/>
              </a:rPr>
              <a:t> for Multiple Script Files</a:t>
            </a:r>
          </a:p>
          <a:p>
            <a:pPr marL="0" indent="0">
              <a:buNone/>
            </a:pPr>
            <a:r>
              <a:rPr lang="en-US" sz="2800" dirty="0">
                <a:latin typeface="Courier New" charset="0"/>
                <a:ea typeface="Courier New" charset="0"/>
                <a:cs typeface="Courier New" charset="0"/>
              </a:rPr>
              <a:t>%tar </a:t>
            </a:r>
            <a:r>
              <a:rPr lang="en-US" sz="2800" dirty="0" err="1">
                <a:latin typeface="Courier New" charset="0"/>
                <a:ea typeface="Courier New" charset="0"/>
                <a:cs typeface="Courier New" charset="0"/>
              </a:rPr>
              <a:t>vfcz</a:t>
            </a:r>
            <a:r>
              <a:rPr lang="en-US" sz="2800" dirty="0">
                <a:latin typeface="Courier New" charset="0"/>
                <a:ea typeface="Courier New" charset="0"/>
                <a:cs typeface="Courier New" charset="0"/>
              </a:rPr>
              <a:t> project1.tgz /comp7500/project1</a:t>
            </a:r>
            <a:endParaRPr lang="en-US" dirty="0">
              <a:ea typeface="MS PGothic" charset="0"/>
            </a:endParaRPr>
          </a:p>
          <a:p>
            <a:pPr lvl="1"/>
            <a:endParaRPr lang="en-US" sz="2400" dirty="0">
              <a:latin typeface="Helvetica" charset="0"/>
              <a:ea typeface="MS PGothic" charset="0"/>
            </a:endParaRPr>
          </a:p>
        </p:txBody>
      </p:sp>
      <p:sp>
        <p:nvSpPr>
          <p:cNvPr id="3" name="Slide Number Placeholder 2"/>
          <p:cNvSpPr>
            <a:spLocks noGrp="1"/>
          </p:cNvSpPr>
          <p:nvPr>
            <p:ph type="sldNum" sz="quarter" idx="4294967295"/>
          </p:nvPr>
        </p:nvSpPr>
        <p:spPr>
          <a:xfrm>
            <a:off x="1925782" y="6351589"/>
            <a:ext cx="2133600" cy="365125"/>
          </a:xfrm>
          <a:prstGeom prst="rect">
            <a:avLst/>
          </a:prstGeom>
        </p:spPr>
        <p:txBody>
          <a:bodyPr/>
          <a:lstStyle/>
          <a:p>
            <a:fld id="{8353CCE1-ED68-4673-B2B8-9A8ACC32B759}" type="slidenum">
              <a:rPr lang="en-US" smtClean="0"/>
              <a:pPr/>
              <a:t>19</a:t>
            </a:fld>
            <a:endParaRPr lang="en-US"/>
          </a:p>
        </p:txBody>
      </p:sp>
      <p:pic>
        <p:nvPicPr>
          <p:cNvPr id="2" name="Picture 1"/>
          <p:cNvPicPr>
            <a:picLocks noChangeAspect="1"/>
          </p:cNvPicPr>
          <p:nvPr/>
        </p:nvPicPr>
        <p:blipFill>
          <a:blip r:embed="rId3"/>
          <a:stretch>
            <a:fillRect/>
          </a:stretch>
        </p:blipFill>
        <p:spPr>
          <a:xfrm>
            <a:off x="682626" y="1117600"/>
            <a:ext cx="1778000" cy="1778000"/>
          </a:xfrm>
          <a:prstGeom prst="rect">
            <a:avLst/>
          </a:prstGeom>
        </p:spPr>
      </p:pic>
      <p:pic>
        <p:nvPicPr>
          <p:cNvPr id="7" name="Picture 6"/>
          <p:cNvPicPr>
            <a:picLocks noChangeAspect="1"/>
          </p:cNvPicPr>
          <p:nvPr/>
        </p:nvPicPr>
        <p:blipFill>
          <a:blip r:embed="rId4"/>
          <a:stretch>
            <a:fillRect/>
          </a:stretch>
        </p:blipFill>
        <p:spPr>
          <a:xfrm>
            <a:off x="682626" y="3124994"/>
            <a:ext cx="3246967" cy="1498600"/>
          </a:xfrm>
          <a:prstGeom prst="rect">
            <a:avLst/>
          </a:prstGeom>
        </p:spPr>
      </p:pic>
    </p:spTree>
    <p:extLst>
      <p:ext uri="{BB962C8B-B14F-4D97-AF65-F5344CB8AC3E}">
        <p14:creationId xmlns:p14="http://schemas.microsoft.com/office/powerpoint/2010/main" val="691454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0C4AF5B0-A05E-724A-87E2-3CBAB181D8A1}" type="slidenum">
              <a:rPr lang="en-US" smtClean="0"/>
              <a:pPr/>
              <a:t>2</a:t>
            </a:fld>
            <a:endParaRPr lang="en-US"/>
          </a:p>
        </p:txBody>
      </p:sp>
      <p:pic>
        <p:nvPicPr>
          <p:cNvPr id="6" name="Picture 5"/>
          <p:cNvPicPr>
            <a:picLocks noChangeAspect="1"/>
          </p:cNvPicPr>
          <p:nvPr/>
        </p:nvPicPr>
        <p:blipFill>
          <a:blip r:embed="rId2"/>
          <a:stretch>
            <a:fillRect/>
          </a:stretch>
        </p:blipFill>
        <p:spPr>
          <a:xfrm>
            <a:off x="-76200" y="0"/>
            <a:ext cx="12268200" cy="7158594"/>
          </a:xfrm>
          <a:prstGeom prst="rect">
            <a:avLst/>
          </a:prstGeom>
        </p:spPr>
      </p:pic>
    </p:spTree>
    <p:extLst>
      <p:ext uri="{BB962C8B-B14F-4D97-AF65-F5344CB8AC3E}">
        <p14:creationId xmlns:p14="http://schemas.microsoft.com/office/powerpoint/2010/main" val="1702889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p:cNvSpPr>
            <a:spLocks noChangeArrowheads="1"/>
          </p:cNvSpPr>
          <p:nvPr/>
        </p:nvSpPr>
        <p:spPr bwMode="auto">
          <a:xfrm>
            <a:off x="1752600" y="1828800"/>
            <a:ext cx="9067800" cy="2308966"/>
          </a:xfrm>
          <a:prstGeom prst="rect">
            <a:avLst/>
          </a:prstGeom>
          <a:solidFill>
            <a:schemeClr val="bg1"/>
          </a:solidFill>
          <a:ln w="38100" cmpd="dbl">
            <a:solidFill>
              <a:srgbClr val="FF0000"/>
            </a:solidFill>
            <a:miter lim="800000"/>
            <a:headEnd/>
            <a:tailEnd/>
          </a:ln>
        </p:spPr>
        <p:txBody>
          <a:bodyPr wrap="square" lIns="92075" tIns="46038" rIns="92075" bIns="46038" anchor="ctr">
            <a:spAutoFit/>
          </a:bodyPr>
          <a:lstStyle/>
          <a:p>
            <a:pPr algn="ctr"/>
            <a:r>
              <a:rPr lang="en-US" sz="4800" dirty="0">
                <a:solidFill>
                  <a:schemeClr val="accent2">
                    <a:lumMod val="75000"/>
                  </a:schemeClr>
                </a:solidFill>
                <a:latin typeface="Calibri" charset="0"/>
                <a:ea typeface="MS PGothic" charset="0"/>
                <a:cs typeface="MS PGothic" charset="0"/>
              </a:rPr>
              <a:t>Please </a:t>
            </a:r>
            <a:r>
              <a:rPr lang="en-US" altLang="zh-CN" sz="4800" dirty="0">
                <a:solidFill>
                  <a:schemeClr val="accent2">
                    <a:lumMod val="75000"/>
                  </a:schemeClr>
                </a:solidFill>
                <a:latin typeface="Calibri" charset="0"/>
                <a:ea typeface="MS PGothic" charset="0"/>
                <a:cs typeface="MS PGothic" charset="0"/>
              </a:rPr>
              <a:t>remember</a:t>
            </a:r>
            <a:r>
              <a:rPr lang="zh-CN" altLang="en-US" sz="4800" dirty="0">
                <a:solidFill>
                  <a:schemeClr val="accent2">
                    <a:lumMod val="75000"/>
                  </a:schemeClr>
                </a:solidFill>
                <a:latin typeface="Calibri" charset="0"/>
                <a:ea typeface="MS PGothic" charset="0"/>
                <a:cs typeface="MS PGothic" charset="0"/>
              </a:rPr>
              <a:t> </a:t>
            </a:r>
            <a:r>
              <a:rPr lang="en-US" altLang="zh-CN" sz="4800" dirty="0">
                <a:solidFill>
                  <a:schemeClr val="accent2">
                    <a:lumMod val="75000"/>
                  </a:schemeClr>
                </a:solidFill>
                <a:latin typeface="Calibri" charset="0"/>
                <a:ea typeface="MS PGothic" charset="0"/>
                <a:cs typeface="MS PGothic" charset="0"/>
              </a:rPr>
              <a:t>to</a:t>
            </a:r>
            <a:r>
              <a:rPr lang="zh-CN" altLang="en-US" sz="4800" dirty="0">
                <a:solidFill>
                  <a:schemeClr val="accent2">
                    <a:lumMod val="75000"/>
                  </a:schemeClr>
                </a:solidFill>
                <a:latin typeface="Calibri" charset="0"/>
                <a:ea typeface="MS PGothic" charset="0"/>
                <a:cs typeface="MS PGothic" charset="0"/>
              </a:rPr>
              <a:t> </a:t>
            </a:r>
            <a:r>
              <a:rPr lang="en-US" altLang="zh-CN" sz="4800" dirty="0">
                <a:solidFill>
                  <a:schemeClr val="accent2">
                    <a:lumMod val="75000"/>
                  </a:schemeClr>
                </a:solidFill>
                <a:latin typeface="Calibri" charset="0"/>
                <a:ea typeface="MS PGothic" charset="0"/>
                <a:cs typeface="MS PGothic" charset="0"/>
              </a:rPr>
              <a:t>return</a:t>
            </a:r>
            <a:r>
              <a:rPr lang="zh-CN" altLang="en-US" sz="4800" dirty="0">
                <a:solidFill>
                  <a:schemeClr val="accent2">
                    <a:lumMod val="75000"/>
                  </a:schemeClr>
                </a:solidFill>
                <a:latin typeface="Calibri" charset="0"/>
                <a:ea typeface="MS PGothic" charset="0"/>
                <a:cs typeface="MS PGothic" charset="0"/>
              </a:rPr>
              <a:t> </a:t>
            </a:r>
            <a:r>
              <a:rPr lang="en-US" altLang="zh-CN" sz="4800" dirty="0">
                <a:solidFill>
                  <a:schemeClr val="accent2">
                    <a:lumMod val="75000"/>
                  </a:schemeClr>
                </a:solidFill>
                <a:latin typeface="Calibri" charset="0"/>
                <a:ea typeface="MS PGothic" charset="0"/>
                <a:cs typeface="MS PGothic" charset="0"/>
              </a:rPr>
              <a:t>your</a:t>
            </a:r>
            <a:r>
              <a:rPr lang="zh-CN" altLang="en-US" sz="4800" dirty="0">
                <a:solidFill>
                  <a:schemeClr val="accent2">
                    <a:lumMod val="75000"/>
                  </a:schemeClr>
                </a:solidFill>
                <a:latin typeface="Calibri" charset="0"/>
                <a:ea typeface="MS PGothic" charset="0"/>
                <a:cs typeface="MS PGothic" charset="0"/>
              </a:rPr>
              <a:t> </a:t>
            </a:r>
            <a:r>
              <a:rPr lang="en-US" sz="4800" dirty="0">
                <a:solidFill>
                  <a:schemeClr val="accent2">
                    <a:lumMod val="75000"/>
                  </a:schemeClr>
                </a:solidFill>
                <a:latin typeface="Calibri" charset="0"/>
                <a:ea typeface="MS PGothic" charset="0"/>
                <a:cs typeface="MS PGothic" charset="0"/>
              </a:rPr>
              <a:t> </a:t>
            </a:r>
            <a:r>
              <a:rPr lang="en-US" sz="4800" dirty="0" err="1">
                <a:solidFill>
                  <a:schemeClr val="accent2">
                    <a:lumMod val="75000"/>
                  </a:schemeClr>
                </a:solidFill>
                <a:latin typeface="Calibri" charset="0"/>
                <a:ea typeface="MS PGothic" charset="0"/>
                <a:cs typeface="MS PGothic" charset="0"/>
              </a:rPr>
              <a:t>CentOS</a:t>
            </a:r>
            <a:r>
              <a:rPr lang="en-US" sz="4800" dirty="0">
                <a:solidFill>
                  <a:schemeClr val="accent2">
                    <a:lumMod val="75000"/>
                  </a:schemeClr>
                </a:solidFill>
                <a:latin typeface="Calibri" charset="0"/>
                <a:ea typeface="MS PGothic" charset="0"/>
                <a:cs typeface="MS PGothic" charset="0"/>
              </a:rPr>
              <a:t> CD</a:t>
            </a:r>
            <a:r>
              <a:rPr lang="en-US" altLang="zh-CN" sz="4800" dirty="0">
                <a:solidFill>
                  <a:schemeClr val="accent2">
                    <a:lumMod val="75000"/>
                  </a:schemeClr>
                </a:solidFill>
                <a:latin typeface="Calibri" charset="0"/>
                <a:ea typeface="MS PGothic" charset="0"/>
                <a:cs typeface="MS PGothic" charset="0"/>
              </a:rPr>
              <a:t>s</a:t>
            </a:r>
            <a:r>
              <a:rPr lang="en-US" sz="4800" dirty="0">
                <a:solidFill>
                  <a:schemeClr val="accent2">
                    <a:lumMod val="75000"/>
                  </a:schemeClr>
                </a:solidFill>
                <a:latin typeface="Calibri" charset="0"/>
                <a:ea typeface="MS PGothic" charset="0"/>
                <a:cs typeface="MS PGothic" charset="0"/>
              </a:rPr>
              <a:t> </a:t>
            </a:r>
            <a:r>
              <a:rPr lang="en-US" altLang="zh-CN" sz="4800" dirty="0">
                <a:solidFill>
                  <a:schemeClr val="accent2">
                    <a:lumMod val="75000"/>
                  </a:schemeClr>
                </a:solidFill>
                <a:latin typeface="Calibri" charset="0"/>
                <a:ea typeface="MS PGothic" charset="0"/>
                <a:cs typeface="MS PGothic" charset="0"/>
              </a:rPr>
              <a:t>to</a:t>
            </a:r>
            <a:r>
              <a:rPr lang="en-US" sz="4800" dirty="0">
                <a:solidFill>
                  <a:schemeClr val="accent2">
                    <a:lumMod val="75000"/>
                  </a:schemeClr>
                </a:solidFill>
                <a:latin typeface="Calibri" charset="0"/>
                <a:ea typeface="MS PGothic" charset="0"/>
                <a:cs typeface="MS PGothic" charset="0"/>
              </a:rPr>
              <a:t> Dr. Qin</a:t>
            </a:r>
            <a:r>
              <a:rPr lang="zh-CN" altLang="en-US" sz="4800" dirty="0">
                <a:solidFill>
                  <a:schemeClr val="accent2">
                    <a:lumMod val="75000"/>
                  </a:schemeClr>
                </a:solidFill>
                <a:latin typeface="Calibri" charset="0"/>
                <a:ea typeface="MS PGothic" charset="0"/>
                <a:cs typeface="MS PGothic" charset="0"/>
              </a:rPr>
              <a:t> </a:t>
            </a:r>
            <a:r>
              <a:rPr lang="en-US" altLang="zh-CN" sz="4800" dirty="0">
                <a:solidFill>
                  <a:schemeClr val="accent2">
                    <a:lumMod val="75000"/>
                  </a:schemeClr>
                </a:solidFill>
                <a:latin typeface="Calibri" charset="0"/>
                <a:ea typeface="MS PGothic" charset="0"/>
                <a:cs typeface="MS PGothic" charset="0"/>
              </a:rPr>
              <a:t>after</a:t>
            </a:r>
            <a:r>
              <a:rPr lang="zh-CN" altLang="en-US" sz="4800" dirty="0">
                <a:solidFill>
                  <a:schemeClr val="accent2">
                    <a:lumMod val="75000"/>
                  </a:schemeClr>
                </a:solidFill>
                <a:latin typeface="Calibri" charset="0"/>
                <a:ea typeface="MS PGothic" charset="0"/>
                <a:cs typeface="MS PGothic" charset="0"/>
              </a:rPr>
              <a:t> </a:t>
            </a:r>
            <a:r>
              <a:rPr lang="en-US" altLang="zh-CN" sz="4800" dirty="0">
                <a:solidFill>
                  <a:schemeClr val="accent2">
                    <a:lumMod val="75000"/>
                  </a:schemeClr>
                </a:solidFill>
                <a:latin typeface="Calibri" charset="0"/>
                <a:ea typeface="MS PGothic" charset="0"/>
                <a:cs typeface="MS PGothic" charset="0"/>
              </a:rPr>
              <a:t>you</a:t>
            </a:r>
            <a:r>
              <a:rPr lang="zh-CN" altLang="en-US" sz="4800" dirty="0">
                <a:solidFill>
                  <a:schemeClr val="accent2">
                    <a:lumMod val="75000"/>
                  </a:schemeClr>
                </a:solidFill>
                <a:latin typeface="Calibri" charset="0"/>
                <a:ea typeface="MS PGothic" charset="0"/>
                <a:cs typeface="MS PGothic" charset="0"/>
              </a:rPr>
              <a:t> </a:t>
            </a:r>
            <a:r>
              <a:rPr lang="en-US" altLang="zh-CN" sz="4800" dirty="0">
                <a:solidFill>
                  <a:schemeClr val="accent2">
                    <a:lumMod val="75000"/>
                  </a:schemeClr>
                </a:solidFill>
                <a:latin typeface="Calibri" charset="0"/>
                <a:ea typeface="MS PGothic" charset="0"/>
                <a:cs typeface="MS PGothic" charset="0"/>
              </a:rPr>
              <a:t>complete</a:t>
            </a:r>
            <a:r>
              <a:rPr lang="zh-CN" altLang="en-US" sz="4800" dirty="0">
                <a:solidFill>
                  <a:schemeClr val="accent2">
                    <a:lumMod val="75000"/>
                  </a:schemeClr>
                </a:solidFill>
                <a:latin typeface="Calibri" charset="0"/>
                <a:ea typeface="MS PGothic" charset="0"/>
                <a:cs typeface="MS PGothic" charset="0"/>
              </a:rPr>
              <a:t> </a:t>
            </a:r>
            <a:r>
              <a:rPr lang="en-US" altLang="zh-CN" sz="4800" dirty="0">
                <a:solidFill>
                  <a:schemeClr val="accent2">
                    <a:lumMod val="75000"/>
                  </a:schemeClr>
                </a:solidFill>
                <a:latin typeface="Calibri" charset="0"/>
                <a:ea typeface="MS PGothic" charset="0"/>
                <a:cs typeface="MS PGothic" charset="0"/>
              </a:rPr>
              <a:t>Project</a:t>
            </a:r>
            <a:r>
              <a:rPr lang="zh-CN" altLang="en-US" sz="4800" dirty="0">
                <a:solidFill>
                  <a:schemeClr val="accent2">
                    <a:lumMod val="75000"/>
                  </a:schemeClr>
                </a:solidFill>
                <a:latin typeface="Calibri" charset="0"/>
                <a:ea typeface="MS PGothic" charset="0"/>
                <a:cs typeface="MS PGothic" charset="0"/>
              </a:rPr>
              <a:t> </a:t>
            </a:r>
            <a:r>
              <a:rPr lang="en-US" altLang="zh-CN" sz="4800" dirty="0">
                <a:solidFill>
                  <a:schemeClr val="accent2">
                    <a:lumMod val="75000"/>
                  </a:schemeClr>
                </a:solidFill>
                <a:latin typeface="Calibri" charset="0"/>
                <a:ea typeface="MS PGothic" charset="0"/>
                <a:cs typeface="MS PGothic" charset="0"/>
              </a:rPr>
              <a:t>1.</a:t>
            </a:r>
            <a:endParaRPr lang="en-US" sz="4800" dirty="0">
              <a:solidFill>
                <a:schemeClr val="accent2">
                  <a:lumMod val="75000"/>
                </a:schemeClr>
              </a:solidFill>
              <a:latin typeface="Calibri" charset="0"/>
              <a:ea typeface="MS PGothic" charset="0"/>
              <a:cs typeface="MS PGothic" charset="0"/>
            </a:endParaRPr>
          </a:p>
        </p:txBody>
      </p:sp>
    </p:spTree>
    <p:extLst>
      <p:ext uri="{BB962C8B-B14F-4D97-AF65-F5344CB8AC3E}">
        <p14:creationId xmlns:p14="http://schemas.microsoft.com/office/powerpoint/2010/main" val="3131362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err="1"/>
              <a:t>DevOps</a:t>
            </a:r>
            <a:r>
              <a:rPr lang="en-US" altLang="zh-CN" dirty="0"/>
              <a:t>:</a:t>
            </a:r>
            <a:r>
              <a:rPr lang="zh-CN" altLang="en-US" dirty="0"/>
              <a:t> </a:t>
            </a:r>
            <a:r>
              <a:rPr lang="en-US" altLang="zh-CN" dirty="0"/>
              <a:t> development + operations</a:t>
            </a:r>
            <a:endParaRPr lang="en-US" dirty="0"/>
          </a:p>
        </p:txBody>
      </p:sp>
      <p:sp>
        <p:nvSpPr>
          <p:cNvPr id="4" name="Slide Number Placeholder 3"/>
          <p:cNvSpPr>
            <a:spLocks noGrp="1"/>
          </p:cNvSpPr>
          <p:nvPr>
            <p:ph type="sldNum" sz="quarter" idx="11"/>
          </p:nvPr>
        </p:nvSpPr>
        <p:spPr/>
        <p:txBody>
          <a:bodyPr/>
          <a:lstStyle/>
          <a:p>
            <a:fld id="{211DD708-9C6C-BC4A-8ACC-1131D652BA95}" type="slidenum">
              <a:rPr lang="en-US" smtClean="0"/>
              <a:pPr/>
              <a:t>4</a:t>
            </a:fld>
            <a:endParaRPr lang="en-US"/>
          </a:p>
        </p:txBody>
      </p:sp>
      <p:pic>
        <p:nvPicPr>
          <p:cNvPr id="5" name="Picture 4"/>
          <p:cNvPicPr>
            <a:picLocks noChangeAspect="1"/>
          </p:cNvPicPr>
          <p:nvPr/>
        </p:nvPicPr>
        <p:blipFill>
          <a:blip r:embed="rId3"/>
          <a:stretch>
            <a:fillRect/>
          </a:stretch>
        </p:blipFill>
        <p:spPr>
          <a:xfrm>
            <a:off x="5867400" y="1447800"/>
            <a:ext cx="5486400" cy="5207794"/>
          </a:xfrm>
          <a:prstGeom prst="rect">
            <a:avLst/>
          </a:prstGeom>
        </p:spPr>
      </p:pic>
      <p:pic>
        <p:nvPicPr>
          <p:cNvPr id="9" name="Picture 8"/>
          <p:cNvPicPr>
            <a:picLocks noChangeAspect="1"/>
          </p:cNvPicPr>
          <p:nvPr/>
        </p:nvPicPr>
        <p:blipFill>
          <a:blip r:embed="rId4"/>
          <a:stretch>
            <a:fillRect/>
          </a:stretch>
        </p:blipFill>
        <p:spPr>
          <a:xfrm>
            <a:off x="457200" y="2286000"/>
            <a:ext cx="5049818" cy="2556669"/>
          </a:xfrm>
          <a:prstGeom prst="rect">
            <a:avLst/>
          </a:prstGeom>
        </p:spPr>
      </p:pic>
    </p:spTree>
    <p:extLst>
      <p:ext uri="{BB962C8B-B14F-4D97-AF65-F5344CB8AC3E}">
        <p14:creationId xmlns:p14="http://schemas.microsoft.com/office/powerpoint/2010/main" val="2137979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p:cNvSpPr>
          <p:nvPr>
            <p:ph type="title" idx="4294967295"/>
          </p:nvPr>
        </p:nvSpPr>
        <p:spPr/>
        <p:txBody>
          <a:bodyPr/>
          <a:lstStyle/>
          <a:p>
            <a:pPr eaLnBrk="1" hangingPunct="1"/>
            <a:r>
              <a:rPr lang="en-US" altLang="zh-CN" dirty="0">
                <a:latin typeface="Calibri" charset="0"/>
                <a:ea typeface="MS PGothic" charset="0"/>
                <a:cs typeface="MS PGothic" charset="0"/>
              </a:rPr>
              <a:t>Two Methods</a:t>
            </a:r>
            <a:endParaRPr lang="en-US" dirty="0">
              <a:latin typeface="Calibri" charset="0"/>
              <a:ea typeface="MS PGothic" charset="0"/>
              <a:cs typeface="MS PGothic" charset="0"/>
            </a:endParaRPr>
          </a:p>
        </p:txBody>
      </p:sp>
      <p:sp>
        <p:nvSpPr>
          <p:cNvPr id="3075" name="Rectangle 3"/>
          <p:cNvSpPr>
            <a:spLocks noGrp="1"/>
          </p:cNvSpPr>
          <p:nvPr>
            <p:ph type="body" idx="4294967295"/>
          </p:nvPr>
        </p:nvSpPr>
        <p:spPr>
          <a:xfrm>
            <a:off x="1295400" y="1752600"/>
            <a:ext cx="4953000" cy="4800600"/>
          </a:xfrm>
        </p:spPr>
        <p:txBody>
          <a:bodyPr/>
          <a:lstStyle/>
          <a:p>
            <a:r>
              <a:rPr lang="en-US" altLang="zh-CN" dirty="0">
                <a:latin typeface="Calibri" charset="0"/>
                <a:ea typeface="Calibri" charset="0"/>
                <a:cs typeface="Calibri" charset="0"/>
              </a:rPr>
              <a:t>Virtual</a:t>
            </a:r>
            <a:r>
              <a:rPr lang="zh-CN" altLang="en-US" dirty="0">
                <a:latin typeface="Calibri" charset="0"/>
                <a:ea typeface="Calibri" charset="0"/>
                <a:cs typeface="Calibri" charset="0"/>
              </a:rPr>
              <a:t> </a:t>
            </a:r>
            <a:r>
              <a:rPr lang="en-US" altLang="zh-CN" dirty="0">
                <a:latin typeface="Calibri" charset="0"/>
                <a:ea typeface="Calibri" charset="0"/>
                <a:cs typeface="Calibri" charset="0"/>
              </a:rPr>
              <a:t>Machine</a:t>
            </a:r>
          </a:p>
          <a:p>
            <a:endParaRPr lang="en-US" altLang="zh-CN" dirty="0">
              <a:latin typeface="Calibri" charset="0"/>
              <a:ea typeface="Calibri" charset="0"/>
              <a:cs typeface="Calibri" charset="0"/>
            </a:endParaRPr>
          </a:p>
          <a:p>
            <a:endParaRPr lang="en-US" altLang="zh-CN" dirty="0">
              <a:latin typeface="Calibri" charset="0"/>
              <a:ea typeface="Calibri" charset="0"/>
              <a:cs typeface="Calibri" charset="0"/>
            </a:endParaRPr>
          </a:p>
          <a:p>
            <a:endParaRPr lang="en-US" altLang="zh-CN" dirty="0">
              <a:latin typeface="Calibri" charset="0"/>
              <a:ea typeface="Calibri" charset="0"/>
              <a:cs typeface="Calibri" charset="0"/>
            </a:endParaRPr>
          </a:p>
          <a:p>
            <a:r>
              <a:rPr lang="en-US" altLang="zh-CN" dirty="0">
                <a:latin typeface="Calibri" charset="0"/>
                <a:ea typeface="Calibri" charset="0"/>
                <a:cs typeface="Calibri" charset="0"/>
              </a:rPr>
              <a:t>Dual</a:t>
            </a:r>
            <a:r>
              <a:rPr lang="zh-CN" altLang="en-US" dirty="0">
                <a:latin typeface="Calibri" charset="0"/>
                <a:ea typeface="Calibri" charset="0"/>
                <a:cs typeface="Calibri" charset="0"/>
              </a:rPr>
              <a:t> </a:t>
            </a:r>
            <a:r>
              <a:rPr lang="en-US" altLang="zh-CN" dirty="0">
                <a:latin typeface="Calibri" charset="0"/>
                <a:ea typeface="Calibri" charset="0"/>
                <a:cs typeface="Calibri" charset="0"/>
              </a:rPr>
              <a:t>booting</a:t>
            </a:r>
            <a:r>
              <a:rPr lang="zh-CN" altLang="en-US" dirty="0">
                <a:latin typeface="Calibri" charset="0"/>
                <a:ea typeface="Calibri" charset="0"/>
                <a:cs typeface="Calibri" charset="0"/>
              </a:rPr>
              <a:t> </a:t>
            </a:r>
            <a:r>
              <a:rPr lang="en-US" altLang="zh-CN" dirty="0">
                <a:latin typeface="Calibri" charset="0"/>
                <a:ea typeface="Calibri" charset="0"/>
                <a:cs typeface="Calibri" charset="0"/>
              </a:rPr>
              <a:t>on</a:t>
            </a:r>
            <a:r>
              <a:rPr lang="zh-CN" altLang="en-US" dirty="0">
                <a:latin typeface="Calibri" charset="0"/>
                <a:ea typeface="Calibri" charset="0"/>
                <a:cs typeface="Calibri" charset="0"/>
              </a:rPr>
              <a:t> </a:t>
            </a:r>
            <a:r>
              <a:rPr lang="en-US" altLang="zh-CN" dirty="0">
                <a:latin typeface="Calibri" charset="0"/>
                <a:ea typeface="Calibri" charset="0"/>
                <a:cs typeface="Calibri" charset="0"/>
              </a:rPr>
              <a:t>your</a:t>
            </a:r>
            <a:r>
              <a:rPr lang="zh-CN" altLang="en-US" dirty="0">
                <a:latin typeface="Calibri" charset="0"/>
                <a:ea typeface="Calibri" charset="0"/>
                <a:cs typeface="Calibri" charset="0"/>
              </a:rPr>
              <a:t> </a:t>
            </a:r>
            <a:r>
              <a:rPr lang="en-US" altLang="zh-CN" dirty="0">
                <a:latin typeface="Calibri" charset="0"/>
                <a:ea typeface="Calibri" charset="0"/>
                <a:cs typeface="Calibri" charset="0"/>
              </a:rPr>
              <a:t>own</a:t>
            </a:r>
            <a:r>
              <a:rPr lang="zh-CN" altLang="en-US" dirty="0">
                <a:latin typeface="Calibri" charset="0"/>
                <a:ea typeface="Calibri" charset="0"/>
                <a:cs typeface="Calibri" charset="0"/>
              </a:rPr>
              <a:t> </a:t>
            </a:r>
            <a:r>
              <a:rPr lang="en-US" altLang="zh-CN" dirty="0">
                <a:latin typeface="Calibri" charset="0"/>
                <a:ea typeface="Calibri" charset="0"/>
                <a:cs typeface="Calibri" charset="0"/>
              </a:rPr>
              <a:t>PC/Laptop</a:t>
            </a:r>
            <a:endParaRPr lang="en-US" dirty="0">
              <a:latin typeface="Calibri" charset="0"/>
              <a:ea typeface="Calibri" charset="0"/>
              <a:cs typeface="Calibri"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0C4AF5B0-A05E-724A-87E2-3CBAB181D8A1}" type="slidenum">
              <a:rPr lang="en-US" smtClean="0"/>
              <a:pPr/>
              <a:t>6</a:t>
            </a:fld>
            <a:endParaRPr lang="en-US"/>
          </a:p>
        </p:txBody>
      </p:sp>
      <p:pic>
        <p:nvPicPr>
          <p:cNvPr id="3" name="Picture 2"/>
          <p:cNvPicPr>
            <a:picLocks noChangeAspect="1"/>
          </p:cNvPicPr>
          <p:nvPr/>
        </p:nvPicPr>
        <p:blipFill>
          <a:blip r:embed="rId2"/>
          <a:stretch>
            <a:fillRect/>
          </a:stretch>
        </p:blipFill>
        <p:spPr>
          <a:xfrm>
            <a:off x="0" y="0"/>
            <a:ext cx="12192000" cy="7042099"/>
          </a:xfrm>
          <a:prstGeom prst="rect">
            <a:avLst/>
          </a:prstGeom>
        </p:spPr>
      </p:pic>
    </p:spTree>
    <p:extLst>
      <p:ext uri="{BB962C8B-B14F-4D97-AF65-F5344CB8AC3E}">
        <p14:creationId xmlns:p14="http://schemas.microsoft.com/office/powerpoint/2010/main" val="1638431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0C4AF5B0-A05E-724A-87E2-3CBAB181D8A1}" type="slidenum">
              <a:rPr lang="en-US" smtClean="0"/>
              <a:pPr/>
              <a:t>7</a:t>
            </a:fld>
            <a:endParaRPr lang="en-US"/>
          </a:p>
        </p:txBody>
      </p:sp>
      <p:pic>
        <p:nvPicPr>
          <p:cNvPr id="3" name="Picture 2"/>
          <p:cNvPicPr>
            <a:picLocks noChangeAspect="1"/>
          </p:cNvPicPr>
          <p:nvPr/>
        </p:nvPicPr>
        <p:blipFill>
          <a:blip r:embed="rId2"/>
          <a:stretch>
            <a:fillRect/>
          </a:stretch>
        </p:blipFill>
        <p:spPr>
          <a:xfrm>
            <a:off x="-9236" y="-6928"/>
            <a:ext cx="12429836" cy="6905463"/>
          </a:xfrm>
          <a:prstGeom prst="rect">
            <a:avLst/>
          </a:prstGeom>
        </p:spPr>
      </p:pic>
    </p:spTree>
    <p:extLst>
      <p:ext uri="{BB962C8B-B14F-4D97-AF65-F5344CB8AC3E}">
        <p14:creationId xmlns:p14="http://schemas.microsoft.com/office/powerpoint/2010/main" val="1518526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p:cNvSpPr>
          <p:nvPr>
            <p:ph type="title" idx="4294967295"/>
          </p:nvPr>
        </p:nvSpPr>
        <p:spPr/>
        <p:txBody>
          <a:bodyPr/>
          <a:lstStyle/>
          <a:p>
            <a:pPr eaLnBrk="1" hangingPunct="1"/>
            <a:r>
              <a:rPr lang="en-US" dirty="0">
                <a:latin typeface="Calibri" charset="0"/>
                <a:ea typeface="MS PGothic" charset="0"/>
                <a:cs typeface="MS PGothic" charset="0"/>
              </a:rPr>
              <a:t>Project Objectives</a:t>
            </a:r>
          </a:p>
        </p:txBody>
      </p:sp>
      <p:sp>
        <p:nvSpPr>
          <p:cNvPr id="3075" name="Rectangle 3"/>
          <p:cNvSpPr>
            <a:spLocks noGrp="1"/>
          </p:cNvSpPr>
          <p:nvPr>
            <p:ph type="body" idx="4294967295"/>
          </p:nvPr>
        </p:nvSpPr>
        <p:spPr>
          <a:xfrm>
            <a:off x="1371600" y="1371600"/>
            <a:ext cx="9448800" cy="3657600"/>
          </a:xfrm>
        </p:spPr>
        <p:txBody>
          <a:bodyPr/>
          <a:lstStyle/>
          <a:p>
            <a:pPr lvl="0"/>
            <a:r>
              <a:rPr lang="en-US" dirty="0">
                <a:latin typeface="Calibri"/>
                <a:cs typeface="Calibri"/>
              </a:rPr>
              <a:t>Prepare a Linux operating system for your future COMP 7500/06 projects</a:t>
            </a:r>
          </a:p>
          <a:p>
            <a:pPr lvl="0"/>
            <a:endParaRPr lang="en-US" dirty="0">
              <a:latin typeface="Calibri"/>
              <a:cs typeface="Calibri"/>
            </a:endParaRPr>
          </a:p>
          <a:p>
            <a:pPr lvl="0"/>
            <a:r>
              <a:rPr lang="en-US" dirty="0">
                <a:latin typeface="Calibri"/>
                <a:cs typeface="Calibri"/>
              </a:rPr>
              <a:t>Get to know your CentOS operating system </a:t>
            </a:r>
            <a:r>
              <a:rPr lang="en-US" dirty="0">
                <a:effectLst/>
                <a:latin typeface="Calibri"/>
                <a:cs typeface="Calibri"/>
              </a:rPr>
              <a:t> </a:t>
            </a:r>
          </a:p>
          <a:p>
            <a:pPr lvl="0"/>
            <a:endParaRPr lang="en-US" dirty="0">
              <a:effectLst/>
              <a:latin typeface="Calibri"/>
              <a:cs typeface="Calibri"/>
            </a:endParaRPr>
          </a:p>
          <a:p>
            <a:pPr lvl="0"/>
            <a:r>
              <a:rPr lang="en-US" dirty="0">
                <a:latin typeface="Calibri"/>
                <a:ea typeface="MS PGothic" charset="0"/>
                <a:cs typeface="Calibri"/>
              </a:rPr>
              <a:t>Learn basic Linux commands</a:t>
            </a:r>
          </a:p>
        </p:txBody>
      </p:sp>
      <p:sp>
        <p:nvSpPr>
          <p:cNvPr id="5" name="Rectangle 4"/>
          <p:cNvSpPr>
            <a:spLocks noChangeArrowheads="1"/>
          </p:cNvSpPr>
          <p:nvPr/>
        </p:nvSpPr>
        <p:spPr bwMode="auto">
          <a:xfrm>
            <a:off x="2057400" y="5486400"/>
            <a:ext cx="7620000" cy="523862"/>
          </a:xfrm>
          <a:prstGeom prst="rect">
            <a:avLst/>
          </a:prstGeom>
          <a:solidFill>
            <a:schemeClr val="bg1"/>
          </a:solidFill>
          <a:ln w="38100" cmpd="dbl">
            <a:solidFill>
              <a:srgbClr val="FF0000"/>
            </a:solidFill>
            <a:miter lim="800000"/>
            <a:headEnd/>
            <a:tailEnd/>
          </a:ln>
        </p:spPr>
        <p:txBody>
          <a:bodyPr wrap="square" lIns="92075" tIns="46038" rIns="92075" bIns="46038" anchor="ctr">
            <a:spAutoFit/>
          </a:bodyPr>
          <a:lstStyle/>
          <a:p>
            <a:pPr algn="ctr"/>
            <a:r>
              <a:rPr lang="en-US" sz="2800" dirty="0">
                <a:solidFill>
                  <a:srgbClr val="262673"/>
                </a:solidFill>
                <a:latin typeface="Calibri" charset="0"/>
                <a:ea typeface="MS PGothic" charset="0"/>
                <a:cs typeface="MS PGothic" charset="0"/>
              </a:rPr>
              <a:t>One week to achieve the above three objectives!</a:t>
            </a:r>
          </a:p>
        </p:txBody>
      </p:sp>
    </p:spTree>
    <p:extLst>
      <p:ext uri="{BB962C8B-B14F-4D97-AF65-F5344CB8AC3E}">
        <p14:creationId xmlns:p14="http://schemas.microsoft.com/office/powerpoint/2010/main" val="1926191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2000250" y="304800"/>
            <a:ext cx="7448550" cy="914400"/>
          </a:xfrm>
          <a:noFill/>
          <a:extLst>
            <a:ext uri="{91240B29-F687-4f45-9708-019B960494DF}">
              <a14:hiddenLine xmlns="" xmlns:a14="http://schemas.microsoft.com/office/drawing/2010/main" w="12700">
                <a:solidFill>
                  <a:schemeClr val="tx1"/>
                </a:solidFill>
                <a:miter lim="800000"/>
                <a:headEnd/>
                <a:tailEnd/>
              </a14:hiddenLine>
            </a:ext>
          </a:extLst>
        </p:spPr>
        <p:txBody>
          <a:bodyPr vert="horz" wrap="square" lIns="90488" tIns="44450" rIns="90488" bIns="44450" numCol="1" anchor="ctr" anchorCtr="0" compatLnSpc="1">
            <a:prstTxWarp prst="textNoShape">
              <a:avLst/>
            </a:prstTxWarp>
          </a:bodyPr>
          <a:lstStyle/>
          <a:p>
            <a:r>
              <a:rPr lang="en-US" dirty="0">
                <a:latin typeface="Calibri" charset="0"/>
              </a:rPr>
              <a:t>Install </a:t>
            </a:r>
            <a:r>
              <a:rPr lang="en-US" dirty="0" err="1">
                <a:latin typeface="Calibri" charset="0"/>
              </a:rPr>
              <a:t>CentOS</a:t>
            </a:r>
            <a:endParaRPr lang="en-US" altLang="zh-CN" dirty="0">
              <a:latin typeface="Calibri" charset="0"/>
              <a:ea typeface="宋体" charset="0"/>
              <a:cs typeface="宋体" charset="0"/>
            </a:endParaRPr>
          </a:p>
        </p:txBody>
      </p:sp>
      <p:sp>
        <p:nvSpPr>
          <p:cNvPr id="4099" name="Rectangle 3"/>
          <p:cNvSpPr>
            <a:spLocks noGrp="1" noChangeArrowheads="1"/>
          </p:cNvSpPr>
          <p:nvPr>
            <p:ph type="body" idx="1"/>
          </p:nvPr>
        </p:nvSpPr>
        <p:spPr>
          <a:xfrm>
            <a:off x="1447800" y="1371600"/>
            <a:ext cx="9753600" cy="4491038"/>
          </a:xfrm>
          <a:noFill/>
          <a:extLst>
            <a:ext uri="{91240B29-F687-4f45-9708-019B960494DF}">
              <a14:hiddenLine xmlns="" xmlns:a14="http://schemas.microsoft.com/office/drawing/2010/main" w="12700">
                <a:solidFill>
                  <a:schemeClr val="tx1"/>
                </a:solidFill>
                <a:miter lim="800000"/>
                <a:headEnd/>
                <a:tailEnd/>
              </a14:hiddenLine>
            </a:ext>
          </a:extLst>
        </p:spPr>
        <p:txBody>
          <a:bodyPr vert="horz" wrap="square" lIns="90488" tIns="44450" rIns="90488" bIns="44450" numCol="1" anchor="t" anchorCtr="0" compatLnSpc="1">
            <a:prstTxWarp prst="textNoShape">
              <a:avLst/>
            </a:prstTxWarp>
          </a:bodyPr>
          <a:lstStyle/>
          <a:p>
            <a:pPr lvl="0"/>
            <a:r>
              <a:rPr lang="en-US" dirty="0">
                <a:latin typeface="Calibri"/>
                <a:cs typeface="Calibri"/>
              </a:rPr>
              <a:t>Insert your CD and reboot the system</a:t>
            </a:r>
          </a:p>
          <a:p>
            <a:pPr lvl="0"/>
            <a:r>
              <a:rPr lang="en-US" dirty="0">
                <a:latin typeface="Calibri"/>
                <a:cs typeface="Calibri"/>
              </a:rPr>
              <a:t>Choose install.</a:t>
            </a:r>
          </a:p>
          <a:p>
            <a:pPr lvl="0"/>
            <a:r>
              <a:rPr lang="en-US" dirty="0">
                <a:latin typeface="Calibri"/>
                <a:cs typeface="Calibri"/>
              </a:rPr>
              <a:t>Choose “Basic Storage Devices” for the device and “Use All Space” for the partition.</a:t>
            </a:r>
          </a:p>
          <a:p>
            <a:pPr lvl="0"/>
            <a:r>
              <a:rPr lang="en-US" dirty="0">
                <a:latin typeface="Calibri"/>
                <a:cs typeface="Calibri"/>
              </a:rPr>
              <a:t>Reboot the computer</a:t>
            </a:r>
          </a:p>
          <a:p>
            <a:r>
              <a:rPr lang="en-US" dirty="0">
                <a:latin typeface="Calibri"/>
                <a:cs typeface="Calibri"/>
              </a:rPr>
              <a:t>Do “</a:t>
            </a:r>
            <a:r>
              <a:rPr lang="en-US" dirty="0">
                <a:solidFill>
                  <a:srgbClr val="FF0000"/>
                </a:solidFill>
                <a:latin typeface="Calibri"/>
                <a:cs typeface="Calibri"/>
              </a:rPr>
              <a:t>yum -y update</a:t>
            </a:r>
            <a:r>
              <a:rPr lang="en-US" dirty="0">
                <a:latin typeface="Calibri"/>
                <a:cs typeface="Calibri"/>
              </a:rPr>
              <a:t>” to update all the packages. </a:t>
            </a:r>
          </a:p>
          <a:p>
            <a:r>
              <a:rPr lang="en-US" dirty="0">
                <a:latin typeface="Calibri"/>
                <a:cs typeface="Calibri"/>
              </a:rPr>
              <a:t>You need to be the root to do this. </a:t>
            </a:r>
            <a:endParaRPr lang="en-US" altLang="zh-CN" dirty="0">
              <a:latin typeface="Calibri"/>
              <a:ea typeface="宋体" charset="0"/>
              <a:cs typeface="Calibri"/>
            </a:endParaRPr>
          </a:p>
        </p:txBody>
      </p:sp>
    </p:spTree>
    <p:extLst>
      <p:ext uri="{BB962C8B-B14F-4D97-AF65-F5344CB8AC3E}">
        <p14:creationId xmlns:p14="http://schemas.microsoft.com/office/powerpoint/2010/main" val="3196678581"/>
      </p:ext>
    </p:extLst>
  </p:cSld>
  <p:clrMapOvr>
    <a:masterClrMapping/>
  </p:clrMapOvr>
  <p:transition/>
</p:sld>
</file>

<file path=ppt/theme/theme1.xml><?xml version="1.0" encoding="utf-8"?>
<a:theme xmlns:a="http://schemas.openxmlformats.org/drawingml/2006/main" name="1_Default Design">
  <a:themeElements>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1849</TotalTime>
  <Words>857</Words>
  <Application>Microsoft Office PowerPoint</Application>
  <PresentationFormat>Widescreen</PresentationFormat>
  <Paragraphs>120</Paragraphs>
  <Slides>19</Slides>
  <Notes>13</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Courier</vt:lpstr>
      <vt:lpstr>Arial</vt:lpstr>
      <vt:lpstr>Calibri</vt:lpstr>
      <vt:lpstr>Courier New</vt:lpstr>
      <vt:lpstr>Helvetica</vt:lpstr>
      <vt:lpstr>Times New Roman</vt:lpstr>
      <vt:lpstr>1_Default Design</vt:lpstr>
      <vt:lpstr>COMP 7500  Advanced Operating Systems  Project 1 – Installing CentOS</vt:lpstr>
      <vt:lpstr>PowerPoint Presentation</vt:lpstr>
      <vt:lpstr>PowerPoint Presentation</vt:lpstr>
      <vt:lpstr>DevOps:  development + operations</vt:lpstr>
      <vt:lpstr>Two Methods</vt:lpstr>
      <vt:lpstr>PowerPoint Presentation</vt:lpstr>
      <vt:lpstr>PowerPoint Presentation</vt:lpstr>
      <vt:lpstr>Project Objectives</vt:lpstr>
      <vt:lpstr>Install CentOS</vt:lpstr>
      <vt:lpstr>Tool 1: the script command</vt:lpstr>
      <vt:lpstr>Tool 1: the script command</vt:lpstr>
      <vt:lpstr>Tool 2: more</vt:lpstr>
      <vt:lpstr>Tool 3: gcc , the compiler</vt:lpstr>
      <vt:lpstr>How to Learn Commands</vt:lpstr>
      <vt:lpstr>How do we get the file off the computer and into Canvas?</vt:lpstr>
      <vt:lpstr>The sftp Command </vt:lpstr>
      <vt:lpstr>mount a Flash Drive </vt:lpstr>
      <vt:lpstr>Add a Desktop Environment </vt:lpstr>
      <vt:lpstr>What’s the report format?</vt:lpstr>
    </vt:vector>
  </TitlesOfParts>
  <Company>New Mexico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331 Computer Architecture</dc:title>
  <dc:creator>Xiao Qin</dc:creator>
  <cp:lastModifiedBy>Xiao Qin</cp:lastModifiedBy>
  <cp:revision>244</cp:revision>
  <dcterms:created xsi:type="dcterms:W3CDTF">2006-08-22T22:53:10Z</dcterms:created>
  <dcterms:modified xsi:type="dcterms:W3CDTF">2020-01-10T03:20:01Z</dcterms:modified>
</cp:coreProperties>
</file>

<file path=docProps/thumbnail.jpeg>
</file>